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5" r:id="rId2"/>
    <p:sldId id="557" r:id="rId3"/>
    <p:sldId id="562" r:id="rId4"/>
    <p:sldId id="563" r:id="rId5"/>
    <p:sldId id="568" r:id="rId6"/>
    <p:sldId id="565" r:id="rId7"/>
    <p:sldId id="566" r:id="rId8"/>
  </p:sldIdLst>
  <p:sldSz cx="9144000" cy="6858000" type="screen4x3"/>
  <p:notesSz cx="6797675" cy="992822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DADA"/>
    <a:srgbClr val="B1DBFD"/>
    <a:srgbClr val="86C5FA"/>
    <a:srgbClr val="89DEFF"/>
    <a:srgbClr val="34A5AE"/>
    <a:srgbClr val="4294F2"/>
    <a:srgbClr val="F50800"/>
    <a:srgbClr val="4C6600"/>
    <a:srgbClr val="EB2100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974" autoAdjust="0"/>
  </p:normalViewPr>
  <p:slideViewPr>
    <p:cSldViewPr>
      <p:cViewPr varScale="1">
        <p:scale>
          <a:sx n="120" d="100"/>
          <a:sy n="120" d="100"/>
        </p:scale>
        <p:origin x="2376" y="192"/>
      </p:cViewPr>
      <p:guideLst>
        <p:guide orient="horz" pos="1162"/>
        <p:guide pos="2880"/>
        <p:guide orient="horz" pos="1253"/>
        <p:guide orient="horz" pos="935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680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048918965418366E-2"/>
          <c:y val="0"/>
          <c:w val="0.93521438005548074"/>
          <c:h val="0.782657817626329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105316996963601E-2"/>
                  <c:y val="-4.53176898586636E-2"/>
                </c:manualLayout>
              </c:layout>
              <c:tx>
                <c:rich>
                  <a:bodyPr/>
                  <a:lstStyle/>
                  <a:p>
                    <a:fld id="{61D9CF6C-1F78-F244-9306-DEDE03D773AF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C4-F44A-B8FC-38399B5B9314}"/>
                </c:ext>
              </c:extLst>
            </c:dLbl>
            <c:dLbl>
              <c:idx val="1"/>
              <c:layout>
                <c:manualLayout>
                  <c:x val="-1.7941076542251199E-2"/>
                  <c:y val="4.0899792642761501E-2"/>
                </c:manualLayout>
              </c:layout>
              <c:tx>
                <c:rich>
                  <a:bodyPr/>
                  <a:lstStyle/>
                  <a:p>
                    <a:fld id="{95624808-A1CA-4D4E-8FD3-7B3C31B5872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C4-F44A-B8FC-38399B5B9314}"/>
                </c:ext>
              </c:extLst>
            </c:dLbl>
            <c:dLbl>
              <c:idx val="2"/>
              <c:layout>
                <c:manualLayout>
                  <c:x val="-1.33674760435195E-2"/>
                  <c:y val="4.818035786844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C4-F44A-B8FC-38399B5B9314}"/>
                </c:ext>
              </c:extLst>
            </c:dLbl>
            <c:dLbl>
              <c:idx val="3"/>
              <c:layout>
                <c:manualLayout>
                  <c:x val="-2.15701223496205E-2"/>
                  <c:y val="-4.4528194893840502E-2"/>
                </c:manualLayout>
              </c:layout>
              <c:tx>
                <c:rich>
                  <a:bodyPr/>
                  <a:lstStyle/>
                  <a:p>
                    <a:fld id="{09C25D7B-D31E-E74A-BD32-9C4E8AE4006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C4-F44A-B8FC-38399B5B9314}"/>
                </c:ext>
              </c:extLst>
            </c:dLbl>
            <c:dLbl>
              <c:idx val="4"/>
              <c:layout>
                <c:manualLayout>
                  <c:x val="-1.6907996071736701E-2"/>
                  <c:y val="-6.4992167946384599E-2"/>
                </c:manualLayout>
              </c:layout>
              <c:tx>
                <c:rich>
                  <a:bodyPr/>
                  <a:lstStyle/>
                  <a:p>
                    <a:fld id="{6FC5ABD5-0165-9E46-96C2-CC2C21764A5E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C4-F44A-B8FC-38399B5B9314}"/>
                </c:ext>
              </c:extLst>
            </c:dLbl>
            <c:dLbl>
              <c:idx val="5"/>
              <c:layout>
                <c:manualLayout>
                  <c:x val="-7.1408658935264296E-3"/>
                  <c:y val="-2.282227477978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C4-F44A-B8FC-38399B5B9314}"/>
                </c:ext>
              </c:extLst>
            </c:dLbl>
            <c:dLbl>
              <c:idx val="25"/>
              <c:layout>
                <c:manualLayout>
                  <c:x val="-2.9395559025413467E-3"/>
                  <c:y val="2.4806518918779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A-F945-8CD3-40291C867807}"/>
                </c:ext>
              </c:extLst>
            </c:dLbl>
            <c:dLbl>
              <c:idx val="26"/>
              <c:layout>
                <c:manualLayout>
                  <c:x val="-4.4341562708397697E-3"/>
                  <c:y val="-3.2292975329223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9-9949-A894-3E87AEE41112}"/>
                </c:ext>
              </c:extLst>
            </c:dLbl>
            <c:dLbl>
              <c:idx val="28"/>
              <c:layout>
                <c:manualLayout>
                  <c:x val="-1.4422651603363751E-3"/>
                  <c:y val="2.235667522792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6D-244B-A5F1-32B31926148E}"/>
                </c:ext>
              </c:extLst>
            </c:dLbl>
            <c:dLbl>
              <c:idx val="29"/>
              <c:layout>
                <c:manualLayout>
                  <c:x val="-1.8313118367790635E-2"/>
                  <c:y val="-1.2888036007028383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616856371802886E-2"/>
                      <c:h val="3.90067609159422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AB-2B45-BC0D-0DC35380ABB9}"/>
                </c:ext>
              </c:extLst>
            </c:dLbl>
            <c:dLbl>
              <c:idx val="30"/>
              <c:layout>
                <c:manualLayout>
                  <c:x val="0"/>
                  <c:y val="-3.250563409661851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65-0440-8A72-2E2302AF6ED5}"/>
                </c:ext>
              </c:extLst>
            </c:dLbl>
            <c:dLbl>
              <c:idx val="3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A5-7747-BB4A-AA677A1BE3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 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1st-3rd 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2nd-4th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  <c:pt idx="28">
                  <c:v>March 1-3</c:v>
                </c:pt>
                <c:pt idx="29">
                  <c:v>Apr 5th-7th</c:v>
                </c:pt>
                <c:pt idx="30">
                  <c:v>May 3rd - 6th</c:v>
                </c:pt>
                <c:pt idx="31">
                  <c:v>June 7th-9th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37</c:v>
                </c:pt>
                <c:pt idx="1">
                  <c:v>37</c:v>
                </c:pt>
                <c:pt idx="2">
                  <c:v>38</c:v>
                </c:pt>
                <c:pt idx="3">
                  <c:v>53</c:v>
                </c:pt>
                <c:pt idx="4">
                  <c:v>51</c:v>
                </c:pt>
                <c:pt idx="5">
                  <c:v>55</c:v>
                </c:pt>
                <c:pt idx="6">
                  <c:v>55</c:v>
                </c:pt>
                <c:pt idx="7">
                  <c:v>54</c:v>
                </c:pt>
                <c:pt idx="8">
                  <c:v>44</c:v>
                </c:pt>
                <c:pt idx="9">
                  <c:v>39</c:v>
                </c:pt>
                <c:pt idx="10">
                  <c:v>40</c:v>
                </c:pt>
                <c:pt idx="11">
                  <c:v>36</c:v>
                </c:pt>
                <c:pt idx="12">
                  <c:v>34</c:v>
                </c:pt>
                <c:pt idx="13">
                  <c:v>36</c:v>
                </c:pt>
                <c:pt idx="14">
                  <c:v>37</c:v>
                </c:pt>
                <c:pt idx="15">
                  <c:v>35</c:v>
                </c:pt>
                <c:pt idx="16">
                  <c:v>36</c:v>
                </c:pt>
                <c:pt idx="17">
                  <c:v>40</c:v>
                </c:pt>
                <c:pt idx="18">
                  <c:v>39</c:v>
                </c:pt>
                <c:pt idx="19">
                  <c:v>36</c:v>
                </c:pt>
                <c:pt idx="20">
                  <c:v>29</c:v>
                </c:pt>
                <c:pt idx="21">
                  <c:v>24</c:v>
                </c:pt>
                <c:pt idx="22">
                  <c:v>24</c:v>
                </c:pt>
                <c:pt idx="23">
                  <c:v>31</c:v>
                </c:pt>
                <c:pt idx="24">
                  <c:v>27</c:v>
                </c:pt>
                <c:pt idx="25">
                  <c:v>26</c:v>
                </c:pt>
                <c:pt idx="26">
                  <c:v>25</c:v>
                </c:pt>
                <c:pt idx="27">
                  <c:v>20</c:v>
                </c:pt>
                <c:pt idx="28">
                  <c:v>17</c:v>
                </c:pt>
                <c:pt idx="29">
                  <c:v>11</c:v>
                </c:pt>
                <c:pt idx="30">
                  <c:v>8</c:v>
                </c:pt>
                <c:pt idx="31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09C4-F44A-B8FC-38399B5B9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Disapprove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90397402119199E-2"/>
                  <c:y val="-5.283166925072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C4-F44A-B8FC-38399B5B9314}"/>
                </c:ext>
              </c:extLst>
            </c:dLbl>
            <c:dLbl>
              <c:idx val="1"/>
              <c:layout>
                <c:manualLayout>
                  <c:x val="-2.90968828288636E-2"/>
                  <c:y val="-4.776005263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C4-F44A-B8FC-38399B5B9314}"/>
                </c:ext>
              </c:extLst>
            </c:dLbl>
            <c:dLbl>
              <c:idx val="2"/>
              <c:layout>
                <c:manualLayout>
                  <c:x val="-8.1232691131461095E-3"/>
                  <c:y val="-3.80371246329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C4-F44A-B8FC-38399B5B9314}"/>
                </c:ext>
              </c:extLst>
            </c:dLbl>
            <c:dLbl>
              <c:idx val="3"/>
              <c:layout>
                <c:manualLayout>
                  <c:x val="-2.08632798061523E-2"/>
                  <c:y val="4.818035786844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C4-F44A-B8FC-38399B5B9314}"/>
                </c:ext>
              </c:extLst>
            </c:dLbl>
            <c:dLbl>
              <c:idx val="4"/>
              <c:layout>
                <c:manualLayout>
                  <c:x val="-1.62011065755681E-2"/>
                  <c:y val="4.310874125071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C4-F44A-B8FC-38399B5B9314}"/>
                </c:ext>
              </c:extLst>
            </c:dLbl>
            <c:dLbl>
              <c:idx val="5"/>
              <c:layout>
                <c:manualLayout>
                  <c:x val="-4.2845195361159603E-3"/>
                  <c:y val="2.2822274779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C4-F44A-B8FC-38399B5B9314}"/>
                </c:ext>
              </c:extLst>
            </c:dLbl>
            <c:dLbl>
              <c:idx val="25"/>
              <c:layout>
                <c:manualLayout>
                  <c:x val="-4.4093338538122896E-3"/>
                  <c:y val="-1.736456324314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FA-F945-8CD3-40291C867807}"/>
                </c:ext>
              </c:extLst>
            </c:dLbl>
            <c:dLbl>
              <c:idx val="26"/>
              <c:layout>
                <c:manualLayout>
                  <c:x val="0"/>
                  <c:y val="-2.2356675227923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69-9949-A894-3E87AEE41112}"/>
                </c:ext>
              </c:extLst>
            </c:dLbl>
            <c:dLbl>
              <c:idx val="27"/>
              <c:layout>
                <c:manualLayout>
                  <c:x val="0"/>
                  <c:y val="-1.2420375126624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8A-1049-A90E-8D9DE729D6F0}"/>
                </c:ext>
              </c:extLst>
            </c:dLbl>
            <c:dLbl>
              <c:idx val="28"/>
              <c:layout>
                <c:manualLayout>
                  <c:x val="-2.8845303206725386E-3"/>
                  <c:y val="-2.980890030389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6D-244B-A5F1-32B31926148E}"/>
                </c:ext>
              </c:extLst>
            </c:dLbl>
            <c:dLbl>
              <c:idx val="29"/>
              <c:layout>
                <c:manualLayout>
                  <c:x val="-1.1763652062204826E-2"/>
                  <c:y val="-3.3641411665939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AB-2B45-BC0D-0DC35380ABB9}"/>
                </c:ext>
              </c:extLst>
            </c:dLbl>
            <c:dLbl>
              <c:idx val="30"/>
              <c:layout>
                <c:manualLayout>
                  <c:x val="-3.0426019373469481E-3"/>
                  <c:y val="-2.1670422731079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65-0440-8A72-2E2302AF6ED5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A5-7747-BB4A-AA677A1BE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 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1st-3rd 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2nd-4th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  <c:pt idx="28">
                  <c:v>March 1-3</c:v>
                </c:pt>
                <c:pt idx="29">
                  <c:v>Apr 5th-7th</c:v>
                </c:pt>
                <c:pt idx="30">
                  <c:v>May 3rd - 6th</c:v>
                </c:pt>
                <c:pt idx="31">
                  <c:v>June 7th-9th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63</c:v>
                </c:pt>
                <c:pt idx="1">
                  <c:v>63</c:v>
                </c:pt>
                <c:pt idx="2">
                  <c:v>62</c:v>
                </c:pt>
                <c:pt idx="3">
                  <c:v>47</c:v>
                </c:pt>
                <c:pt idx="4">
                  <c:v>49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  <c:pt idx="8">
                  <c:v>56</c:v>
                </c:pt>
                <c:pt idx="9">
                  <c:v>61</c:v>
                </c:pt>
                <c:pt idx="10">
                  <c:v>60</c:v>
                </c:pt>
                <c:pt idx="11">
                  <c:v>64</c:v>
                </c:pt>
                <c:pt idx="12">
                  <c:v>66</c:v>
                </c:pt>
                <c:pt idx="13">
                  <c:v>64</c:v>
                </c:pt>
                <c:pt idx="14">
                  <c:v>63</c:v>
                </c:pt>
                <c:pt idx="15">
                  <c:v>65</c:v>
                </c:pt>
                <c:pt idx="16">
                  <c:v>64</c:v>
                </c:pt>
                <c:pt idx="17">
                  <c:v>60</c:v>
                </c:pt>
                <c:pt idx="18">
                  <c:v>61</c:v>
                </c:pt>
                <c:pt idx="19">
                  <c:v>64</c:v>
                </c:pt>
                <c:pt idx="20">
                  <c:v>71</c:v>
                </c:pt>
                <c:pt idx="21">
                  <c:v>76</c:v>
                </c:pt>
                <c:pt idx="22">
                  <c:v>76</c:v>
                </c:pt>
                <c:pt idx="23">
                  <c:v>69</c:v>
                </c:pt>
                <c:pt idx="24">
                  <c:v>73</c:v>
                </c:pt>
                <c:pt idx="25">
                  <c:v>74</c:v>
                </c:pt>
                <c:pt idx="26">
                  <c:v>75</c:v>
                </c:pt>
                <c:pt idx="27">
                  <c:v>80</c:v>
                </c:pt>
                <c:pt idx="28">
                  <c:v>83</c:v>
                </c:pt>
                <c:pt idx="29">
                  <c:v>89</c:v>
                </c:pt>
                <c:pt idx="30">
                  <c:v>92</c:v>
                </c:pt>
                <c:pt idx="31">
                  <c:v>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09C4-F44A-B8FC-38399B5B9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728192"/>
        <c:axId val="140188448"/>
      </c:lineChart>
      <c:catAx>
        <c:axId val="27472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88448"/>
        <c:crosses val="autoZero"/>
        <c:auto val="1"/>
        <c:lblAlgn val="ctr"/>
        <c:lblOffset val="100"/>
        <c:noMultiLvlLbl val="1"/>
      </c:catAx>
      <c:valAx>
        <c:axId val="14018844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472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80123967092602E-2"/>
          <c:y val="1.5720475502721921E-2"/>
          <c:w val="0.97567297884144899"/>
          <c:h val="0.800680665111283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2219755790449769E-2"/>
                  <c:y val="1.2502976637918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81-AF46-BF65-10C15C45B56F}"/>
                </c:ext>
              </c:extLst>
            </c:dLbl>
            <c:dLbl>
              <c:idx val="1"/>
              <c:layout>
                <c:manualLayout>
                  <c:x val="-2.0240726106319398E-2"/>
                  <c:y val="2.572289955815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1-AF46-BF65-10C15C45B56F}"/>
                </c:ext>
              </c:extLst>
            </c:dLbl>
            <c:dLbl>
              <c:idx val="2"/>
              <c:layout>
                <c:manualLayout>
                  <c:x val="-1.55697893125534E-2"/>
                  <c:y val="2.572289955815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81-AF46-BF65-10C15C45B56F}"/>
                </c:ext>
              </c:extLst>
            </c:dLbl>
            <c:dLbl>
              <c:idx val="3"/>
              <c:layout>
                <c:manualLayout>
                  <c:x val="-1.8683747175064099E-2"/>
                  <c:y val="2.5722899558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81-AF46-BF65-10C15C45B56F}"/>
                </c:ext>
              </c:extLst>
            </c:dLbl>
            <c:dLbl>
              <c:idx val="4"/>
              <c:layout>
                <c:manualLayout>
                  <c:x val="-2.0240726106319499E-2"/>
                  <c:y val="2.786647452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81-AF46-BF65-10C15C45B56F}"/>
                </c:ext>
              </c:extLst>
            </c:dLbl>
            <c:dLbl>
              <c:idx val="12"/>
              <c:layout>
                <c:manualLayout>
                  <c:x val="-2.64567594011191E-2"/>
                  <c:y val="-3.215362444769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81-AF46-BF65-10C15C45B56F}"/>
                </c:ext>
              </c:extLst>
            </c:dLbl>
            <c:dLbl>
              <c:idx val="23"/>
              <c:layout>
                <c:manualLayout>
                  <c:x val="1.4698199667288311E-3"/>
                  <c:y val="-2.572289955815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C4-5D45-AB83-427AE4608B28}"/>
                </c:ext>
              </c:extLst>
            </c:dLbl>
            <c:dLbl>
              <c:idx val="24"/>
              <c:layout>
                <c:manualLayout>
                  <c:x val="-4.3572645893456457E-3"/>
                  <c:y val="-1.071787481589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C4-5D45-AB83-427AE4608B28}"/>
                </c:ext>
              </c:extLst>
            </c:dLbl>
            <c:dLbl>
              <c:idx val="25"/>
              <c:layout>
                <c:manualLayout>
                  <c:x val="-1.597663682760031E-2"/>
                  <c:y val="-1.929217466861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61-F440-B4A7-02B00762F032}"/>
                </c:ext>
              </c:extLst>
            </c:dLbl>
            <c:dLbl>
              <c:idx val="26"/>
              <c:layout>
                <c:manualLayout>
                  <c:x val="-1.1448212741699545E-2"/>
                  <c:y val="2.143583402450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FA-EC4C-AE54-AB121A56EEEC}"/>
                </c:ext>
              </c:extLst>
            </c:dLbl>
            <c:dLbl>
              <c:idx val="27"/>
              <c:layout>
                <c:manualLayout>
                  <c:x val="-1.500540280430248E-2"/>
                  <c:y val="1.309190498575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6-F047-8E38-F8AA19C8A142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C39-A74A-A02A-CA562F6030BB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451-7049-B9A5-63A723D58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JAN 6th - 8th</c:v>
                </c:pt>
                <c:pt idx="1">
                  <c:v>FEB 3rd - 5th</c:v>
                </c:pt>
                <c:pt idx="2">
                  <c:v>MAR 3rd - 5th</c:v>
                </c:pt>
                <c:pt idx="3">
                  <c:v>APR 7th - 9th</c:v>
                </c:pt>
                <c:pt idx="4">
                  <c:v>MAY 5th - 7th </c:v>
                </c:pt>
                <c:pt idx="5">
                  <c:v>JUN 2nd - 4th</c:v>
                </c:pt>
                <c:pt idx="6">
                  <c:v>JUN 30th - JULY 2nd</c:v>
                </c:pt>
                <c:pt idx="7">
                  <c:v>AUG 2nd-3rd</c:v>
                </c:pt>
                <c:pt idx="8">
                  <c:v>SEPT 1st-3rd</c:v>
                </c:pt>
                <c:pt idx="9">
                  <c:v>SEPT 30th - OCT 1st</c:v>
                </c:pt>
                <c:pt idx="10">
                  <c:v>NOV 3rd - 5th</c:v>
                </c:pt>
                <c:pt idx="11">
                  <c:v>DEC 1st-3rd</c:v>
                </c:pt>
                <c:pt idx="12">
                  <c:v>JAN th-7th</c:v>
                </c:pt>
                <c:pt idx="13">
                  <c:v>Feb 2nd-4th</c:v>
                </c:pt>
                <c:pt idx="14">
                  <c:v>MAR 2nd-4th</c:v>
                </c:pt>
                <c:pt idx="15">
                  <c:v>APR 6th-8th</c:v>
                </c:pt>
                <c:pt idx="16">
                  <c:v>MAY 4th-7th</c:v>
                </c:pt>
                <c:pt idx="17">
                  <c:v>JUN 1st - 3rd</c:v>
                </c:pt>
                <c:pt idx="18">
                  <c:v>JUL 6th - 8th </c:v>
                </c:pt>
                <c:pt idx="19">
                  <c:v>AUG 3rd-5th</c:v>
                </c:pt>
                <c:pt idx="20">
                  <c:v>SEP 7th-9th</c:v>
                </c:pt>
                <c:pt idx="21">
                  <c:v>OCT 5th-7th</c:v>
                </c:pt>
                <c:pt idx="22">
                  <c:v>NOV 2nd-4th</c:v>
                </c:pt>
                <c:pt idx="23">
                  <c:v>Dec 7th-9th</c:v>
                </c:pt>
                <c:pt idx="24">
                  <c:v>Jan 4th-6th</c:v>
                </c:pt>
                <c:pt idx="25">
                  <c:v>FEB 1st-3rd</c:v>
                </c:pt>
                <c:pt idx="26">
                  <c:v>MAR 1st-3rd</c:v>
                </c:pt>
                <c:pt idx="27">
                  <c:v>Apr 5th - 7th</c:v>
                </c:pt>
                <c:pt idx="28">
                  <c:v>May 3rd - 5th </c:v>
                </c:pt>
                <c:pt idx="29">
                  <c:v>June 7th-9th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35</c:v>
                </c:pt>
                <c:pt idx="1">
                  <c:v>47</c:v>
                </c:pt>
                <c:pt idx="2">
                  <c:v>45</c:v>
                </c:pt>
                <c:pt idx="3">
                  <c:v>41</c:v>
                </c:pt>
                <c:pt idx="4">
                  <c:v>44</c:v>
                </c:pt>
                <c:pt idx="5">
                  <c:v>44</c:v>
                </c:pt>
                <c:pt idx="6">
                  <c:v>34</c:v>
                </c:pt>
                <c:pt idx="7">
                  <c:v>35</c:v>
                </c:pt>
                <c:pt idx="8">
                  <c:v>32</c:v>
                </c:pt>
                <c:pt idx="9">
                  <c:v>31</c:v>
                </c:pt>
                <c:pt idx="10">
                  <c:v>26</c:v>
                </c:pt>
                <c:pt idx="11">
                  <c:v>32</c:v>
                </c:pt>
                <c:pt idx="12">
                  <c:v>31</c:v>
                </c:pt>
                <c:pt idx="13">
                  <c:v>29</c:v>
                </c:pt>
                <c:pt idx="14">
                  <c:v>31</c:v>
                </c:pt>
                <c:pt idx="15">
                  <c:v>37</c:v>
                </c:pt>
                <c:pt idx="16">
                  <c:v>34</c:v>
                </c:pt>
                <c:pt idx="17">
                  <c:v>32</c:v>
                </c:pt>
                <c:pt idx="18">
                  <c:v>26</c:v>
                </c:pt>
                <c:pt idx="19">
                  <c:v>22</c:v>
                </c:pt>
                <c:pt idx="20">
                  <c:v>22</c:v>
                </c:pt>
                <c:pt idx="21">
                  <c:v>29</c:v>
                </c:pt>
                <c:pt idx="22">
                  <c:v>25</c:v>
                </c:pt>
                <c:pt idx="23">
                  <c:v>21</c:v>
                </c:pt>
                <c:pt idx="24">
                  <c:v>18</c:v>
                </c:pt>
                <c:pt idx="25">
                  <c:v>18</c:v>
                </c:pt>
                <c:pt idx="26">
                  <c:v>17</c:v>
                </c:pt>
                <c:pt idx="27">
                  <c:v>17</c:v>
                </c:pt>
                <c:pt idx="28">
                  <c:v>13</c:v>
                </c:pt>
                <c:pt idx="29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381-AF46-BF65-10C15C45B5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31750" cap="rnd">
              <a:solidFill>
                <a:schemeClr val="bg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5569789312553301E-3"/>
                  <c:y val="1.286144977907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81-AF46-BF65-10C15C45B56F}"/>
                </c:ext>
              </c:extLst>
            </c:dLbl>
            <c:dLbl>
              <c:idx val="1"/>
              <c:layout>
                <c:manualLayout>
                  <c:x val="-2.49116629000854E-2"/>
                  <c:y val="3.644077437405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81-AF46-BF65-10C15C45B56F}"/>
                </c:ext>
              </c:extLst>
            </c:dLbl>
            <c:dLbl>
              <c:idx val="2"/>
              <c:layout>
                <c:manualLayout>
                  <c:x val="-1.8683747175063999E-2"/>
                  <c:y val="3.42971994108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81-AF46-BF65-10C15C45B56F}"/>
                </c:ext>
              </c:extLst>
            </c:dLbl>
            <c:dLbl>
              <c:idx val="3"/>
              <c:layout>
                <c:manualLayout>
                  <c:x val="-2.8025620762596098E-2"/>
                  <c:y val="2.357932459497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381-AF46-BF65-10C15C45B56F}"/>
                </c:ext>
              </c:extLst>
            </c:dLbl>
            <c:dLbl>
              <c:idx val="4"/>
              <c:layout>
                <c:manualLayout>
                  <c:x val="-2.335468396883E-2"/>
                  <c:y val="2.357932459497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381-AF46-BF65-10C15C45B56F}"/>
                </c:ext>
              </c:extLst>
            </c:dLbl>
            <c:dLbl>
              <c:idx val="12"/>
              <c:layout>
                <c:manualLayout>
                  <c:x val="-2.20472995009326E-2"/>
                  <c:y val="4.715864918994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381-AF46-BF65-10C15C45B56F}"/>
                </c:ext>
              </c:extLst>
            </c:dLbl>
            <c:dLbl>
              <c:idx val="24"/>
              <c:layout>
                <c:manualLayout>
                  <c:x val="-4.3572645893456457E-3"/>
                  <c:y val="1.500502474225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1-F440-B4A7-02B00762F032}"/>
                </c:ext>
              </c:extLst>
            </c:dLbl>
            <c:dLbl>
              <c:idx val="25"/>
              <c:layout>
                <c:manualLayout>
                  <c:x val="-1.597663682760031E-2"/>
                  <c:y val="1.7148684098150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61-F440-B4A7-02B00762F032}"/>
                </c:ext>
              </c:extLst>
            </c:dLbl>
            <c:dLbl>
              <c:idx val="26"/>
              <c:layout>
                <c:manualLayout>
                  <c:x val="-3.0399315525939025E-2"/>
                  <c:y val="-4.235311006450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FA-EC4C-AE54-AB121A56EEEC}"/>
                </c:ext>
              </c:extLst>
            </c:dLbl>
            <c:dLbl>
              <c:idx val="27"/>
              <c:layout>
                <c:manualLayout>
                  <c:x val="-1.636953033196634E-2"/>
                  <c:y val="-3.841159371157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86-F047-8E38-F8AA19C8A142}"/>
                </c:ext>
              </c:extLst>
            </c:dLbl>
            <c:dLbl>
              <c:idx val="28"/>
              <c:layout>
                <c:manualLayout>
                  <c:x val="5.7102012182736776E-3"/>
                  <c:y val="-2.5867496204125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39-A74A-A02A-CA562F6030BB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51-7049-B9A5-63A723D58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JAN 6th - 8th</c:v>
                </c:pt>
                <c:pt idx="1">
                  <c:v>FEB 3rd - 5th</c:v>
                </c:pt>
                <c:pt idx="2">
                  <c:v>MAR 3rd - 5th</c:v>
                </c:pt>
                <c:pt idx="3">
                  <c:v>APR 7th - 9th</c:v>
                </c:pt>
                <c:pt idx="4">
                  <c:v>MAY 5th - 7th </c:v>
                </c:pt>
                <c:pt idx="5">
                  <c:v>JUN 2nd - 4th</c:v>
                </c:pt>
                <c:pt idx="6">
                  <c:v>JUN 30th - JULY 2nd</c:v>
                </c:pt>
                <c:pt idx="7">
                  <c:v>AUG 2nd-3rd</c:v>
                </c:pt>
                <c:pt idx="8">
                  <c:v>SEPT 1st-3rd</c:v>
                </c:pt>
                <c:pt idx="9">
                  <c:v>SEPT 30th - OCT 1st</c:v>
                </c:pt>
                <c:pt idx="10">
                  <c:v>NOV 3rd - 5th</c:v>
                </c:pt>
                <c:pt idx="11">
                  <c:v>DEC 1st-3rd</c:v>
                </c:pt>
                <c:pt idx="12">
                  <c:v>JAN th-7th</c:v>
                </c:pt>
                <c:pt idx="13">
                  <c:v>Feb 2nd-4th</c:v>
                </c:pt>
                <c:pt idx="14">
                  <c:v>MAR 2nd-4th</c:v>
                </c:pt>
                <c:pt idx="15">
                  <c:v>APR 6th-8th</c:v>
                </c:pt>
                <c:pt idx="16">
                  <c:v>MAY 4th-7th</c:v>
                </c:pt>
                <c:pt idx="17">
                  <c:v>JUN 1st - 3rd</c:v>
                </c:pt>
                <c:pt idx="18">
                  <c:v>JUL 6th - 8th </c:v>
                </c:pt>
                <c:pt idx="19">
                  <c:v>AUG 3rd-5th</c:v>
                </c:pt>
                <c:pt idx="20">
                  <c:v>SEP 7th-9th</c:v>
                </c:pt>
                <c:pt idx="21">
                  <c:v>OCT 5th-7th</c:v>
                </c:pt>
                <c:pt idx="22">
                  <c:v>NOV 2nd-4th</c:v>
                </c:pt>
                <c:pt idx="23">
                  <c:v>Dec 7th-9th</c:v>
                </c:pt>
                <c:pt idx="24">
                  <c:v>Jan 4th-6th</c:v>
                </c:pt>
                <c:pt idx="25">
                  <c:v>FEB 1st-3rd</c:v>
                </c:pt>
                <c:pt idx="26">
                  <c:v>MAR 1st-3rd</c:v>
                </c:pt>
                <c:pt idx="27">
                  <c:v>Apr 5th - 7th</c:v>
                </c:pt>
                <c:pt idx="28">
                  <c:v>May 3rd - 5th </c:v>
                </c:pt>
                <c:pt idx="29">
                  <c:v>June 7th-9th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30</c:v>
                </c:pt>
                <c:pt idx="1">
                  <c:v>23</c:v>
                </c:pt>
                <c:pt idx="2">
                  <c:v>21</c:v>
                </c:pt>
                <c:pt idx="3">
                  <c:v>24</c:v>
                </c:pt>
                <c:pt idx="4">
                  <c:v>22</c:v>
                </c:pt>
                <c:pt idx="5">
                  <c:v>23</c:v>
                </c:pt>
                <c:pt idx="6">
                  <c:v>22</c:v>
                </c:pt>
                <c:pt idx="7">
                  <c:v>21</c:v>
                </c:pt>
                <c:pt idx="8">
                  <c:v>23</c:v>
                </c:pt>
                <c:pt idx="9">
                  <c:v>21</c:v>
                </c:pt>
                <c:pt idx="10">
                  <c:v>27</c:v>
                </c:pt>
                <c:pt idx="11">
                  <c:v>22</c:v>
                </c:pt>
                <c:pt idx="12">
                  <c:v>19</c:v>
                </c:pt>
                <c:pt idx="13">
                  <c:v>21</c:v>
                </c:pt>
                <c:pt idx="14">
                  <c:v>20</c:v>
                </c:pt>
                <c:pt idx="15">
                  <c:v>18</c:v>
                </c:pt>
                <c:pt idx="16">
                  <c:v>20</c:v>
                </c:pt>
                <c:pt idx="17">
                  <c:v>19</c:v>
                </c:pt>
                <c:pt idx="18">
                  <c:v>19</c:v>
                </c:pt>
                <c:pt idx="19">
                  <c:v>17</c:v>
                </c:pt>
                <c:pt idx="20">
                  <c:v>19</c:v>
                </c:pt>
                <c:pt idx="21">
                  <c:v>18</c:v>
                </c:pt>
                <c:pt idx="22">
                  <c:v>20</c:v>
                </c:pt>
                <c:pt idx="23">
                  <c:v>20</c:v>
                </c:pt>
                <c:pt idx="24">
                  <c:v>21</c:v>
                </c:pt>
                <c:pt idx="25">
                  <c:v>20</c:v>
                </c:pt>
                <c:pt idx="26">
                  <c:v>20</c:v>
                </c:pt>
                <c:pt idx="27">
                  <c:v>18</c:v>
                </c:pt>
                <c:pt idx="28">
                  <c:v>15</c:v>
                </c:pt>
                <c:pt idx="29">
                  <c:v>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D381-AF46-BF65-10C15C45B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433072"/>
        <c:axId val="2704353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7090397402119199E-2"/>
                  <c:y val="-5.283166925072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81-AF46-BF65-10C15C45B56F}"/>
                </c:ext>
              </c:extLst>
            </c:dLbl>
            <c:dLbl>
              <c:idx val="1"/>
              <c:layout>
                <c:manualLayout>
                  <c:x val="-2.90968828288636E-2"/>
                  <c:y val="-4.7760052632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81-AF46-BF65-10C15C45B56F}"/>
                </c:ext>
              </c:extLst>
            </c:dLbl>
            <c:dLbl>
              <c:idx val="2"/>
              <c:layout>
                <c:manualLayout>
                  <c:x val="-2.3356549989256441E-2"/>
                  <c:y val="-2.159841158187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81-AF46-BF65-10C15C45B56F}"/>
                </c:ext>
              </c:extLst>
            </c:dLbl>
            <c:dLbl>
              <c:idx val="3"/>
              <c:layout>
                <c:manualLayout>
                  <c:x val="-2.0863272485288999E-2"/>
                  <c:y val="-3.11319662388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81-AF46-BF65-10C15C45B56F}"/>
                </c:ext>
              </c:extLst>
            </c:dLbl>
            <c:dLbl>
              <c:idx val="4"/>
              <c:layout>
                <c:manualLayout>
                  <c:x val="-2.0872099452458302E-2"/>
                  <c:y val="-2.9772737169691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81-AF46-BF65-10C15C45B56F}"/>
                </c:ext>
              </c:extLst>
            </c:dLbl>
            <c:dLbl>
              <c:idx val="5"/>
              <c:layout>
                <c:manualLayout>
                  <c:x val="-4.2845117865756999E-3"/>
                  <c:y val="1.38657230885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81-AF46-BF65-10C15C45B56F}"/>
                </c:ext>
              </c:extLst>
            </c:dLbl>
            <c:dLbl>
              <c:idx val="21"/>
              <c:layout>
                <c:manualLayout>
                  <c:x val="0"/>
                  <c:y val="3.858434933723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C4-5D45-AB83-427AE4608B28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E6C4-5D45-AB83-427AE4608B28}"/>
                </c:ext>
              </c:extLst>
            </c:dLbl>
            <c:dLbl>
              <c:idx val="23"/>
              <c:layout>
                <c:manualLayout>
                  <c:x val="-1.0778555241221512E-16"/>
                  <c:y val="8.5742998527178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4-5D45-AB83-427AE4608B28}"/>
                </c:ext>
              </c:extLst>
            </c:dLbl>
            <c:dLbl>
              <c:idx val="24"/>
              <c:layout>
                <c:manualLayout>
                  <c:x val="-1.8881479887164109E-2"/>
                  <c:y val="-3.4297199410871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C4-5D45-AB83-427AE4608B28}"/>
                </c:ext>
              </c:extLst>
            </c:dLbl>
            <c:dLbl>
              <c:idx val="25"/>
              <c:layout>
                <c:manualLayout>
                  <c:x val="-5.5982168577296942E-3"/>
                  <c:y val="-3.858434933723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61-F440-B4A7-02B00762F032}"/>
                </c:ext>
              </c:extLst>
            </c:dLbl>
            <c:dLbl>
              <c:idx val="27"/>
              <c:layout>
                <c:manualLayout>
                  <c:x val="-2.7282550553277236E-2"/>
                  <c:y val="-3.33756770811262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6-F047-8E38-F8AA19C8A142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39-A74A-A02A-CA562F6030BB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451-7049-B9A5-63A723D58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30"/>
                <c:pt idx="0">
                  <c:v>JAN 6th - 8th</c:v>
                </c:pt>
                <c:pt idx="1">
                  <c:v>FEB 3rd - 5th</c:v>
                </c:pt>
                <c:pt idx="2">
                  <c:v>MAR 3rd - 5th</c:v>
                </c:pt>
                <c:pt idx="3">
                  <c:v>APR 7th - 9th</c:v>
                </c:pt>
                <c:pt idx="4">
                  <c:v>MAY 5th - 7th </c:v>
                </c:pt>
                <c:pt idx="5">
                  <c:v>JUN 2nd - 4th</c:v>
                </c:pt>
                <c:pt idx="6">
                  <c:v>JUN 30th - JULY 2nd</c:v>
                </c:pt>
                <c:pt idx="7">
                  <c:v>AUG 2nd-3rd</c:v>
                </c:pt>
                <c:pt idx="8">
                  <c:v>SEPT 1st-3rd</c:v>
                </c:pt>
                <c:pt idx="9">
                  <c:v>SEPT 30th - OCT 1st</c:v>
                </c:pt>
                <c:pt idx="10">
                  <c:v>NOV 3rd - 5th</c:v>
                </c:pt>
                <c:pt idx="11">
                  <c:v>DEC 1st-3rd</c:v>
                </c:pt>
                <c:pt idx="12">
                  <c:v>JAN th-7th</c:v>
                </c:pt>
                <c:pt idx="13">
                  <c:v>Feb 2nd-4th</c:v>
                </c:pt>
                <c:pt idx="14">
                  <c:v>MAR 2nd-4th</c:v>
                </c:pt>
                <c:pt idx="15">
                  <c:v>APR 6th-8th</c:v>
                </c:pt>
                <c:pt idx="16">
                  <c:v>MAY 4th-7th</c:v>
                </c:pt>
                <c:pt idx="17">
                  <c:v>JUN 1st - 3rd</c:v>
                </c:pt>
                <c:pt idx="18">
                  <c:v>JUL 6th - 8th </c:v>
                </c:pt>
                <c:pt idx="19">
                  <c:v>AUG 3rd-5th</c:v>
                </c:pt>
                <c:pt idx="20">
                  <c:v>SEP 7th-9th</c:v>
                </c:pt>
                <c:pt idx="21">
                  <c:v>OCT 5th-7th</c:v>
                </c:pt>
                <c:pt idx="22">
                  <c:v>NOV 2nd-4th</c:v>
                </c:pt>
                <c:pt idx="23">
                  <c:v>Dec 7th-9th</c:v>
                </c:pt>
                <c:pt idx="24">
                  <c:v>Jan 4th-6th</c:v>
                </c:pt>
                <c:pt idx="25">
                  <c:v>FEB 1st-3rd</c:v>
                </c:pt>
                <c:pt idx="26">
                  <c:v>MAR 1st-3rd</c:v>
                </c:pt>
                <c:pt idx="27">
                  <c:v>Apr 5th - 7th</c:v>
                </c:pt>
                <c:pt idx="28">
                  <c:v>May 3rd - 5th </c:v>
                </c:pt>
                <c:pt idx="29">
                  <c:v>June 7th-9th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35</c:v>
                </c:pt>
                <c:pt idx="1">
                  <c:v>29</c:v>
                </c:pt>
                <c:pt idx="2">
                  <c:v>34</c:v>
                </c:pt>
                <c:pt idx="3">
                  <c:v>35</c:v>
                </c:pt>
                <c:pt idx="4">
                  <c:v>34</c:v>
                </c:pt>
                <c:pt idx="5">
                  <c:v>33</c:v>
                </c:pt>
                <c:pt idx="6">
                  <c:v>43</c:v>
                </c:pt>
                <c:pt idx="7">
                  <c:v>44</c:v>
                </c:pt>
                <c:pt idx="8">
                  <c:v>45</c:v>
                </c:pt>
                <c:pt idx="9">
                  <c:v>48</c:v>
                </c:pt>
                <c:pt idx="10">
                  <c:v>47</c:v>
                </c:pt>
                <c:pt idx="11">
                  <c:v>46</c:v>
                </c:pt>
                <c:pt idx="12">
                  <c:v>50</c:v>
                </c:pt>
                <c:pt idx="13">
                  <c:v>50</c:v>
                </c:pt>
                <c:pt idx="14">
                  <c:v>49</c:v>
                </c:pt>
                <c:pt idx="15">
                  <c:v>46</c:v>
                </c:pt>
                <c:pt idx="16">
                  <c:v>45</c:v>
                </c:pt>
                <c:pt idx="17">
                  <c:v>49</c:v>
                </c:pt>
                <c:pt idx="18">
                  <c:v>56</c:v>
                </c:pt>
                <c:pt idx="19">
                  <c:v>60</c:v>
                </c:pt>
                <c:pt idx="20">
                  <c:v>59</c:v>
                </c:pt>
                <c:pt idx="21">
                  <c:v>53</c:v>
                </c:pt>
                <c:pt idx="22">
                  <c:v>55</c:v>
                </c:pt>
                <c:pt idx="23">
                  <c:v>59</c:v>
                </c:pt>
                <c:pt idx="24">
                  <c:v>61</c:v>
                </c:pt>
                <c:pt idx="25">
                  <c:v>62</c:v>
                </c:pt>
                <c:pt idx="26">
                  <c:v>63</c:v>
                </c:pt>
                <c:pt idx="27">
                  <c:v>65</c:v>
                </c:pt>
                <c:pt idx="28">
                  <c:v>72</c:v>
                </c:pt>
                <c:pt idx="29">
                  <c:v>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D381-AF46-BF65-10C15C45B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744768"/>
        <c:axId val="1634403792"/>
      </c:lineChart>
      <c:catAx>
        <c:axId val="27043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435392"/>
        <c:crosses val="autoZero"/>
        <c:auto val="1"/>
        <c:lblAlgn val="ctr"/>
        <c:lblOffset val="100"/>
        <c:noMultiLvlLbl val="1"/>
      </c:catAx>
      <c:valAx>
        <c:axId val="270435392"/>
        <c:scaling>
          <c:orientation val="minMax"/>
          <c:max val="60"/>
          <c:min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270433072"/>
        <c:crosses val="autoZero"/>
        <c:crossBetween val="between"/>
      </c:valAx>
      <c:valAx>
        <c:axId val="1634403792"/>
        <c:scaling>
          <c:orientation val="minMax"/>
          <c:max val="8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744768"/>
        <c:crosses val="max"/>
        <c:crossBetween val="between"/>
      </c:valAx>
      <c:catAx>
        <c:axId val="1662744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4403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501316324116197E-2"/>
          <c:w val="0.97567297602606995"/>
          <c:h val="0.8548167878496839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112672"/>
        <c:axId val="275115424"/>
      </c:lineChart>
      <c:catAx>
        <c:axId val="27511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15424"/>
        <c:crosses val="autoZero"/>
        <c:auto val="1"/>
        <c:lblAlgn val="ctr"/>
        <c:lblOffset val="100"/>
        <c:noMultiLvlLbl val="1"/>
      </c:catAx>
      <c:valAx>
        <c:axId val="275115424"/>
        <c:scaling>
          <c:orientation val="minMax"/>
          <c:max val="100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751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1156417159365E-2"/>
          <c:y val="0"/>
          <c:w val="0.9264437555068471"/>
          <c:h val="0.84470873001484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407407407407399E-2"/>
                  <c:y val="-3.2358431860609799E-2"/>
                </c:manualLayout>
              </c:layout>
              <c:tx>
                <c:rich>
                  <a:bodyPr/>
                  <a:lstStyle/>
                  <a:p>
                    <a:fld id="{EB21EE32-5122-4144-8D28-59300789701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DF-0943-B61C-501463418474}"/>
                </c:ext>
              </c:extLst>
            </c:dLbl>
            <c:dLbl>
              <c:idx val="1"/>
              <c:layout>
                <c:manualLayout>
                  <c:x val="-1.9290001944201399E-2"/>
                  <c:y val="-3.7336652146857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rbel" charset="0"/>
                        <a:ea typeface="Corbel" charset="0"/>
                        <a:cs typeface="Corbel" charset="0"/>
                      </a:defRPr>
                    </a:pPr>
                    <a:fld id="{E4CD0FD6-94BC-1140-8C98-9AD2C0A6C53E}" type="VALUE">
                      <a:rPr lang="en-US" sz="900" b="0" i="0">
                        <a:latin typeface="Corbel" charset="0"/>
                        <a:ea typeface="Corbel" charset="0"/>
                        <a:cs typeface="Corbel" charset="0"/>
                      </a:rPr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rbel" charset="0"/>
                          <a:ea typeface="Corbel" charset="0"/>
                          <a:cs typeface="Corbel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88271604938302E-2"/>
                      <c:h val="5.16739265712507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DF-0943-B61C-501463418474}"/>
                </c:ext>
              </c:extLst>
            </c:dLbl>
            <c:dLbl>
              <c:idx val="2"/>
              <c:layout>
                <c:manualLayout>
                  <c:x val="-1.8518518518518601E-2"/>
                  <c:y val="-4.9782202862476699E-2"/>
                </c:manualLayout>
              </c:layout>
              <c:tx>
                <c:rich>
                  <a:bodyPr/>
                  <a:lstStyle/>
                  <a:p>
                    <a:fld id="{88D70FE3-8E46-8C4C-B23E-E66DE79E4F86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-3.235843186060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DF-0943-B61C-501463418474}"/>
                </c:ext>
              </c:extLst>
            </c:dLbl>
            <c:dLbl>
              <c:idx val="4"/>
              <c:layout>
                <c:manualLayout>
                  <c:x val="-3.3950617283950602E-2"/>
                  <c:y val="-4.729309271935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DF-0943-B61C-501463418474}"/>
                </c:ext>
              </c:extLst>
            </c:dLbl>
            <c:dLbl>
              <c:idx val="5"/>
              <c:layout>
                <c:manualLayout>
                  <c:x val="4.6296296296295201E-3"/>
                  <c:y val="-4.9782202862476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DF-0943-B61C-501463418474}"/>
                </c:ext>
              </c:extLst>
            </c:dLbl>
            <c:dLbl>
              <c:idx val="8"/>
              <c:layout>
                <c:manualLayout>
                  <c:x val="-1.46981996672883E-3"/>
                  <c:y val="-3.73366521468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DF-0943-B61C-501463418474}"/>
                </c:ext>
              </c:extLst>
            </c:dLbl>
            <c:dLbl>
              <c:idx val="10"/>
              <c:layout>
                <c:manualLayout>
                  <c:x val="0"/>
                  <c:y val="-1.9912881144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DF-0943-B61C-501463418474}"/>
                </c:ext>
              </c:extLst>
            </c:dLbl>
            <c:dLbl>
              <c:idx val="14"/>
              <c:layout>
                <c:manualLayout>
                  <c:x val="-1.17585597338306E-2"/>
                  <c:y val="-2.4891101431239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DF-0943-B61C-501463418474}"/>
                </c:ext>
              </c:extLst>
            </c:dLbl>
            <c:dLbl>
              <c:idx val="16"/>
              <c:layout>
                <c:manualLayout>
                  <c:x val="-1.4698199667288311E-3"/>
                  <c:y val="-4.9782202862476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DC41-AC47-C9B26163BFDA}"/>
                </c:ext>
              </c:extLst>
            </c:dLbl>
            <c:dLbl>
              <c:idx val="24"/>
              <c:layout>
                <c:manualLayout>
                  <c:x val="-2.9396399334576623E-3"/>
                  <c:y val="2.738021157436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6-7841-870F-104DC5913C6F}"/>
                </c:ext>
              </c:extLst>
            </c:dLbl>
            <c:dLbl>
              <c:idx val="25"/>
              <c:layout>
                <c:manualLayout>
                  <c:x val="0"/>
                  <c:y val="1.991288114499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CE-D943-881B-DBDFFB0D795E}"/>
                </c:ext>
              </c:extLst>
            </c:dLbl>
            <c:dLbl>
              <c:idx val="26"/>
              <c:layout>
                <c:manualLayout>
                  <c:x val="-4.4094599001864932E-3"/>
                  <c:y val="-1.742377100186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DC-A149-B49A-61362A9D77A2}"/>
                </c:ext>
              </c:extLst>
            </c:dLbl>
            <c:dLbl>
              <c:idx val="28"/>
              <c:layout>
                <c:manualLayout>
                  <c:x val="0"/>
                  <c:y val="2.1757926224068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0-F642-8127-9CDD227FF278}"/>
                </c:ext>
              </c:extLst>
            </c:dLbl>
            <c:dLbl>
              <c:idx val="29"/>
              <c:layout>
                <c:manualLayout>
                  <c:x val="0"/>
                  <c:y val="-1.13786640194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17-D346-80D4-6B395217D228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17-B54F-ADCC-E2FD93B4BA32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2C-7E44-B8BD-FFF9422E8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 - 4th 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  <c:pt idx="28">
                  <c:v>MAR 1st-3rd</c:v>
                </c:pt>
                <c:pt idx="29">
                  <c:v>Apr 5th-7th</c:v>
                </c:pt>
                <c:pt idx="30">
                  <c:v>May 3rd to 6th</c:v>
                </c:pt>
                <c:pt idx="31">
                  <c:v>June 7th-9th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43</c:v>
                </c:pt>
                <c:pt idx="1">
                  <c:v>42</c:v>
                </c:pt>
                <c:pt idx="2">
                  <c:v>44</c:v>
                </c:pt>
                <c:pt idx="3">
                  <c:v>50</c:v>
                </c:pt>
                <c:pt idx="4">
                  <c:v>46</c:v>
                </c:pt>
                <c:pt idx="5">
                  <c:v>41</c:v>
                </c:pt>
                <c:pt idx="6">
                  <c:v>43</c:v>
                </c:pt>
                <c:pt idx="7">
                  <c:v>45</c:v>
                </c:pt>
                <c:pt idx="8">
                  <c:v>39</c:v>
                </c:pt>
                <c:pt idx="9">
                  <c:v>40</c:v>
                </c:pt>
                <c:pt idx="10">
                  <c:v>41</c:v>
                </c:pt>
                <c:pt idx="11">
                  <c:v>43</c:v>
                </c:pt>
                <c:pt idx="12">
                  <c:v>37</c:v>
                </c:pt>
                <c:pt idx="13">
                  <c:v>46</c:v>
                </c:pt>
                <c:pt idx="14">
                  <c:v>43</c:v>
                </c:pt>
                <c:pt idx="15">
                  <c:v>41</c:v>
                </c:pt>
                <c:pt idx="16">
                  <c:v>42</c:v>
                </c:pt>
                <c:pt idx="17">
                  <c:v>45</c:v>
                </c:pt>
                <c:pt idx="18">
                  <c:v>46</c:v>
                </c:pt>
                <c:pt idx="19">
                  <c:v>41</c:v>
                </c:pt>
                <c:pt idx="20">
                  <c:v>37</c:v>
                </c:pt>
                <c:pt idx="21">
                  <c:v>37</c:v>
                </c:pt>
                <c:pt idx="22">
                  <c:v>37</c:v>
                </c:pt>
                <c:pt idx="23">
                  <c:v>42</c:v>
                </c:pt>
                <c:pt idx="24">
                  <c:v>39</c:v>
                </c:pt>
                <c:pt idx="25">
                  <c:v>34</c:v>
                </c:pt>
                <c:pt idx="26">
                  <c:v>35</c:v>
                </c:pt>
                <c:pt idx="27">
                  <c:v>37</c:v>
                </c:pt>
                <c:pt idx="28">
                  <c:v>34</c:v>
                </c:pt>
                <c:pt idx="29">
                  <c:v>36</c:v>
                </c:pt>
                <c:pt idx="30">
                  <c:v>34</c:v>
                </c:pt>
                <c:pt idx="31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94DF-0943-B61C-501463418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320987654321E-2"/>
                  <c:y val="2.4891101431238301E-2"/>
                </c:manualLayout>
              </c:layout>
              <c:tx>
                <c:rich>
                  <a:bodyPr/>
                  <a:lstStyle/>
                  <a:p>
                    <a:fld id="{8AD67CEE-92C5-114C-8AFE-B911FFF1AC84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4DF-0943-B61C-501463418474}"/>
                </c:ext>
              </c:extLst>
            </c:dLbl>
            <c:dLbl>
              <c:idx val="1"/>
              <c:layout>
                <c:manualLayout>
                  <c:x val="-4.0123456790123399E-2"/>
                  <c:y val="1.99128811449906E-2"/>
                </c:manualLayout>
              </c:layout>
              <c:tx>
                <c:rich>
                  <a:bodyPr/>
                  <a:lstStyle/>
                  <a:p>
                    <a:fld id="{9C0CD04D-A2AD-BF46-AA3B-38C2A9211595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4DF-0943-B61C-501463418474}"/>
                </c:ext>
              </c:extLst>
            </c:dLbl>
            <c:dLbl>
              <c:idx val="2"/>
              <c:layout>
                <c:manualLayout>
                  <c:x val="-1.38888888888889E-2"/>
                  <c:y val="1.4934660858742999E-2"/>
                </c:manualLayout>
              </c:layout>
              <c:tx>
                <c:rich>
                  <a:bodyPr/>
                  <a:lstStyle/>
                  <a:p>
                    <a:fld id="{0F5CCD4A-CE1C-6C4C-8B7B-9EF0C098E072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2.240199128811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DF-0943-B61C-501463418474}"/>
                </c:ext>
              </c:extLst>
            </c:dLbl>
            <c:dLbl>
              <c:idx val="4"/>
              <c:layout>
                <c:manualLayout>
                  <c:x val="-2.7777777777777801E-2"/>
                  <c:y val="3.235843186060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DF-0943-B61C-501463418474}"/>
                </c:ext>
              </c:extLst>
            </c:dLbl>
            <c:dLbl>
              <c:idx val="5"/>
              <c:layout>
                <c:manualLayout>
                  <c:x val="8.4877150772817798E-3"/>
                  <c:y val="9.9564405724952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01851851851799E-2"/>
                      <c:h val="5.16739265712507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4DF-0943-B61C-501463418474}"/>
                </c:ext>
              </c:extLst>
            </c:dLbl>
            <c:dLbl>
              <c:idx val="8"/>
              <c:layout>
                <c:manualLayout>
                  <c:x val="-1.46981996672883E-3"/>
                  <c:y val="7.467330429371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DF-0943-B61C-501463418474}"/>
                </c:ext>
              </c:extLst>
            </c:dLbl>
            <c:dLbl>
              <c:idx val="14"/>
              <c:layout>
                <c:manualLayout>
                  <c:x val="-1.3228379700559499E-2"/>
                  <c:y val="3.733665214685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DF-0943-B61C-501463418474}"/>
                </c:ext>
              </c:extLst>
            </c:dLbl>
            <c:dLbl>
              <c:idx val="15"/>
              <c:layout>
                <c:manualLayout>
                  <c:x val="-1.46981996672894E-3"/>
                  <c:y val="3.235843186060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DF-0943-B61C-501463418474}"/>
                </c:ext>
              </c:extLst>
            </c:dLbl>
            <c:dLbl>
              <c:idx val="16"/>
              <c:layout>
                <c:manualLayout>
                  <c:x val="-1.4698199667288311E-3"/>
                  <c:y val="3.484754200373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DC41-AC47-C9B26163BFDA}"/>
                </c:ext>
              </c:extLst>
            </c:dLbl>
            <c:dLbl>
              <c:idx val="24"/>
              <c:layout>
                <c:manualLayout>
                  <c:x val="-2.1557110482443025E-16"/>
                  <c:y val="-2.738021157436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16-7841-870F-104DC5913C6F}"/>
                </c:ext>
              </c:extLst>
            </c:dLbl>
            <c:dLbl>
              <c:idx val="25"/>
              <c:layout>
                <c:manualLayout>
                  <c:x val="0"/>
                  <c:y val="-2.986932171748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CE-D943-881B-DBDFFB0D795E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ADC-A149-B49A-61362A9D77A2}"/>
                </c:ext>
              </c:extLst>
            </c:dLbl>
            <c:dLbl>
              <c:idx val="28"/>
              <c:layout>
                <c:manualLayout>
                  <c:x val="0"/>
                  <c:y val="-2.538424726141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00-F642-8127-9CDD227FF278}"/>
                </c:ext>
              </c:extLst>
            </c:dLbl>
            <c:dLbl>
              <c:idx val="29"/>
              <c:layout>
                <c:manualLayout>
                  <c:x val="-3.6056790666128416E-3"/>
                  <c:y val="1.32751826857947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301688005399377E-2"/>
                      <c:h val="4.46233273961196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D17-D346-80D4-6B395217D228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17-B54F-ADCC-E2FD93B4BA32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D2C-7E44-B8BD-FFF9422E8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 - 4th 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  <c:pt idx="28">
                  <c:v>MAR 1st-3rd</c:v>
                </c:pt>
                <c:pt idx="29">
                  <c:v>Apr 5th-7th</c:v>
                </c:pt>
                <c:pt idx="30">
                  <c:v>May 3rd to 6th</c:v>
                </c:pt>
                <c:pt idx="31">
                  <c:v>June 7th-9th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37</c:v>
                </c:pt>
                <c:pt idx="1">
                  <c:v>35</c:v>
                </c:pt>
                <c:pt idx="2">
                  <c:v>33</c:v>
                </c:pt>
                <c:pt idx="3">
                  <c:v>29</c:v>
                </c:pt>
                <c:pt idx="4">
                  <c:v>34</c:v>
                </c:pt>
                <c:pt idx="5">
                  <c:v>37</c:v>
                </c:pt>
                <c:pt idx="6">
                  <c:v>37</c:v>
                </c:pt>
                <c:pt idx="7">
                  <c:v>36</c:v>
                </c:pt>
                <c:pt idx="8">
                  <c:v>38</c:v>
                </c:pt>
                <c:pt idx="9">
                  <c:v>37</c:v>
                </c:pt>
                <c:pt idx="10">
                  <c:v>39</c:v>
                </c:pt>
                <c:pt idx="11">
                  <c:v>35</c:v>
                </c:pt>
                <c:pt idx="12">
                  <c:v>40</c:v>
                </c:pt>
                <c:pt idx="13">
                  <c:v>37</c:v>
                </c:pt>
                <c:pt idx="14">
                  <c:v>42</c:v>
                </c:pt>
                <c:pt idx="15">
                  <c:v>40</c:v>
                </c:pt>
                <c:pt idx="16">
                  <c:v>42</c:v>
                </c:pt>
                <c:pt idx="17">
                  <c:v>37</c:v>
                </c:pt>
                <c:pt idx="18">
                  <c:v>36</c:v>
                </c:pt>
                <c:pt idx="19">
                  <c:v>39</c:v>
                </c:pt>
                <c:pt idx="20">
                  <c:v>44</c:v>
                </c:pt>
                <c:pt idx="21">
                  <c:v>44</c:v>
                </c:pt>
                <c:pt idx="22">
                  <c:v>43</c:v>
                </c:pt>
                <c:pt idx="23">
                  <c:v>40</c:v>
                </c:pt>
                <c:pt idx="24">
                  <c:v>41</c:v>
                </c:pt>
                <c:pt idx="25">
                  <c:v>44</c:v>
                </c:pt>
                <c:pt idx="26">
                  <c:v>42</c:v>
                </c:pt>
                <c:pt idx="27">
                  <c:v>41</c:v>
                </c:pt>
                <c:pt idx="28">
                  <c:v>43</c:v>
                </c:pt>
                <c:pt idx="29">
                  <c:v>43</c:v>
                </c:pt>
                <c:pt idx="30">
                  <c:v>47</c:v>
                </c:pt>
                <c:pt idx="31">
                  <c:v>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94DF-0943-B61C-501463418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185185185185E-2"/>
                  <c:y val="2.9869321717485998E-2"/>
                </c:manualLayout>
              </c:layout>
              <c:tx>
                <c:rich>
                  <a:bodyPr/>
                  <a:lstStyle/>
                  <a:p>
                    <a:fld id="{C2BFDB1D-423C-B944-ACC4-26979E6FE5B9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4DF-0943-B61C-501463418474}"/>
                </c:ext>
              </c:extLst>
            </c:dLbl>
            <c:dLbl>
              <c:idx val="1"/>
              <c:layout>
                <c:manualLayout>
                  <c:x val="-1.6975308641975301E-2"/>
                  <c:y val="2.48911014312382E-2"/>
                </c:manualLayout>
              </c:layout>
              <c:tx>
                <c:rich>
                  <a:bodyPr/>
                  <a:lstStyle/>
                  <a:p>
                    <a:fld id="{B93724F9-8B6E-C741-85F0-0C04929AADD1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4DF-0943-B61C-501463418474}"/>
                </c:ext>
              </c:extLst>
            </c:dLbl>
            <c:dLbl>
              <c:idx val="2"/>
              <c:layout>
                <c:manualLayout>
                  <c:x val="-2.7777777777777801E-2"/>
                  <c:y val="2.9869321717485901E-2"/>
                </c:manualLayout>
              </c:layout>
              <c:tx>
                <c:rich>
                  <a:bodyPr/>
                  <a:lstStyle/>
                  <a:p>
                    <a:fld id="{1477C51E-EDA2-6D4E-B340-E37449B87C0B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4DF-0943-B61C-501463418474}"/>
                </c:ext>
              </c:extLst>
            </c:dLbl>
            <c:dLbl>
              <c:idx val="3"/>
              <c:layout>
                <c:manualLayout>
                  <c:x val="-2.4691358024691398E-2"/>
                  <c:y val="2.986932171748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DF-0943-B61C-501463418474}"/>
                </c:ext>
              </c:extLst>
            </c:dLbl>
            <c:dLbl>
              <c:idx val="4"/>
              <c:layout>
                <c:manualLayout>
                  <c:x val="-2.9320987654321E-2"/>
                  <c:y val="3.484754200373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4DF-0943-B61C-501463418474}"/>
                </c:ext>
              </c:extLst>
            </c:dLbl>
            <c:dLbl>
              <c:idx val="24"/>
              <c:layout>
                <c:manualLayout>
                  <c:x val="-1.0288739767101925E-2"/>
                  <c:y val="-3.484754200373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16-7841-870F-104DC5913C6F}"/>
                </c:ext>
              </c:extLst>
            </c:dLbl>
            <c:dLbl>
              <c:idx val="25"/>
              <c:layout>
                <c:manualLayout>
                  <c:x val="-1.4698199667289389E-3"/>
                  <c:y val="7.467330429371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CE-D943-881B-DBDFFB0D795E}"/>
                </c:ext>
              </c:extLst>
            </c:dLbl>
            <c:dLbl>
              <c:idx val="26"/>
              <c:layout>
                <c:manualLayout>
                  <c:x val="-1.4698199667288311E-3"/>
                  <c:y val="-1.244555071561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DC-A149-B49A-61362A9D77A2}"/>
                </c:ext>
              </c:extLst>
            </c:dLbl>
            <c:dLbl>
              <c:idx val="28"/>
              <c:layout>
                <c:manualLayout>
                  <c:x val="0"/>
                  <c:y val="-2.719740778008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00-F642-8127-9CDD227FF278}"/>
                </c:ext>
              </c:extLst>
            </c:dLbl>
            <c:dLbl>
              <c:idx val="29"/>
              <c:layout>
                <c:manualLayout>
                  <c:x val="0"/>
                  <c:y val="1.3275108022645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17-D346-80D4-6B395217D228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F17-B54F-ADCC-E2FD93B4BA32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orbel" charset="0"/>
                      <a:ea typeface="Corbel" charset="0"/>
                      <a:cs typeface="Corbel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D2C-7E44-B8BD-FFF9422E8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charset="0"/>
                    <a:ea typeface="Corbel" charset="0"/>
                    <a:cs typeface="Corbe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SEPT 30th - OCT 1st</c:v>
                </c:pt>
                <c:pt idx="12">
                  <c:v>NOV 3rd - 5th</c:v>
                </c:pt>
                <c:pt idx="13">
                  <c:v>DEC 1st-3rd</c:v>
                </c:pt>
                <c:pt idx="14">
                  <c:v>JAN 5th-7th</c:v>
                </c:pt>
                <c:pt idx="15">
                  <c:v>Feb 2nd-4th</c:v>
                </c:pt>
                <c:pt idx="16">
                  <c:v>MAR 2nd-4th</c:v>
                </c:pt>
                <c:pt idx="17">
                  <c:v>APR 6th-8th</c:v>
                </c:pt>
                <c:pt idx="18">
                  <c:v>MAY 4th-7th</c:v>
                </c:pt>
                <c:pt idx="19">
                  <c:v>JUN 1st - 3rd</c:v>
                </c:pt>
                <c:pt idx="20">
                  <c:v>JUL 6th-8th</c:v>
                </c:pt>
                <c:pt idx="21">
                  <c:v>AUG 3rd-5th</c:v>
                </c:pt>
                <c:pt idx="22">
                  <c:v>SEP 7th-9th</c:v>
                </c:pt>
                <c:pt idx="23">
                  <c:v>OCT 5th-7th</c:v>
                </c:pt>
                <c:pt idx="24">
                  <c:v>NOV 2nd - 4th </c:v>
                </c:pt>
                <c:pt idx="25">
                  <c:v>DEC 7th-9th</c:v>
                </c:pt>
                <c:pt idx="26">
                  <c:v>Jan 4th-6th</c:v>
                </c:pt>
                <c:pt idx="27">
                  <c:v>FEB 1st-3rd</c:v>
                </c:pt>
                <c:pt idx="28">
                  <c:v>MAR 1st-3rd</c:v>
                </c:pt>
                <c:pt idx="29">
                  <c:v>Apr 5th-7th</c:v>
                </c:pt>
                <c:pt idx="30">
                  <c:v>May 3rd to 6th</c:v>
                </c:pt>
                <c:pt idx="31">
                  <c:v>June 7th-9th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20</c:v>
                </c:pt>
                <c:pt idx="1">
                  <c:v>23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22</c:v>
                </c:pt>
                <c:pt idx="6">
                  <c:v>21</c:v>
                </c:pt>
                <c:pt idx="7">
                  <c:v>19</c:v>
                </c:pt>
                <c:pt idx="8">
                  <c:v>22</c:v>
                </c:pt>
                <c:pt idx="9">
                  <c:v>23</c:v>
                </c:pt>
                <c:pt idx="10">
                  <c:v>20</c:v>
                </c:pt>
                <c:pt idx="11">
                  <c:v>21</c:v>
                </c:pt>
                <c:pt idx="12">
                  <c:v>23</c:v>
                </c:pt>
                <c:pt idx="13">
                  <c:v>17</c:v>
                </c:pt>
                <c:pt idx="14">
                  <c:v>15</c:v>
                </c:pt>
                <c:pt idx="15">
                  <c:v>19</c:v>
                </c:pt>
                <c:pt idx="16">
                  <c:v>16</c:v>
                </c:pt>
                <c:pt idx="17">
                  <c:v>18</c:v>
                </c:pt>
                <c:pt idx="18">
                  <c:v>18</c:v>
                </c:pt>
                <c:pt idx="19">
                  <c:v>20</c:v>
                </c:pt>
                <c:pt idx="20">
                  <c:v>19</c:v>
                </c:pt>
                <c:pt idx="21">
                  <c:v>19</c:v>
                </c:pt>
                <c:pt idx="22">
                  <c:v>20</c:v>
                </c:pt>
                <c:pt idx="23">
                  <c:v>18</c:v>
                </c:pt>
                <c:pt idx="24">
                  <c:v>19</c:v>
                </c:pt>
                <c:pt idx="25">
                  <c:v>21</c:v>
                </c:pt>
                <c:pt idx="26">
                  <c:v>23</c:v>
                </c:pt>
                <c:pt idx="27">
                  <c:v>21</c:v>
                </c:pt>
                <c:pt idx="28">
                  <c:v>23</c:v>
                </c:pt>
                <c:pt idx="29">
                  <c:v>22</c:v>
                </c:pt>
                <c:pt idx="30">
                  <c:v>18</c:v>
                </c:pt>
                <c:pt idx="31">
                  <c:v>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94DF-0943-B61C-501463418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151248"/>
        <c:axId val="275154000"/>
      </c:lineChart>
      <c:catAx>
        <c:axId val="27515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defRPr>
            </a:pPr>
            <a:endParaRPr lang="en-US"/>
          </a:p>
        </c:txPr>
        <c:crossAx val="275154000"/>
        <c:crosses val="autoZero"/>
        <c:auto val="1"/>
        <c:lblAlgn val="ctr"/>
        <c:lblOffset val="100"/>
        <c:noMultiLvlLbl val="1"/>
      </c:catAx>
      <c:valAx>
        <c:axId val="2751540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51512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Feb 1st-3rd 2019</c:v>
                </c:pt>
                <c:pt idx="1">
                  <c:v>Jan 2nd-4th 2019 </c:v>
                </c:pt>
                <c:pt idx="2">
                  <c:v>Mar 1st-3rd</c:v>
                </c:pt>
                <c:pt idx="3">
                  <c:v>Apr 5th-7th</c:v>
                </c:pt>
                <c:pt idx="4">
                  <c:v>May 3rd - 6th </c:v>
                </c:pt>
                <c:pt idx="5">
                  <c:v>June 7th-9th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</c:v>
                </c:pt>
                <c:pt idx="1">
                  <c:v>0.22</c:v>
                </c:pt>
                <c:pt idx="2">
                  <c:v>0.21</c:v>
                </c:pt>
                <c:pt idx="3">
                  <c:v>0.23</c:v>
                </c:pt>
                <c:pt idx="4">
                  <c:v>0.25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5-6D49-9847-BC5D49865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>
                <a:alpha val="7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Feb 1st-3rd 2019</c:v>
                </c:pt>
                <c:pt idx="1">
                  <c:v>Jan 2nd-4th 2019 </c:v>
                </c:pt>
                <c:pt idx="2">
                  <c:v>Mar 1st-3rd</c:v>
                </c:pt>
                <c:pt idx="3">
                  <c:v>Apr 5th-7th</c:v>
                </c:pt>
                <c:pt idx="4">
                  <c:v>May 3rd - 6th </c:v>
                </c:pt>
                <c:pt idx="5">
                  <c:v>June 7th-9th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0.27</c:v>
                </c:pt>
                <c:pt idx="1">
                  <c:v>0.26</c:v>
                </c:pt>
                <c:pt idx="2">
                  <c:v>0.26</c:v>
                </c:pt>
                <c:pt idx="3">
                  <c:v>0.23</c:v>
                </c:pt>
                <c:pt idx="4">
                  <c:v>0.25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95-6D49-9847-BC5D49865A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Feb 1st-3rd 2019</c:v>
                </c:pt>
                <c:pt idx="1">
                  <c:v>Jan 2nd-4th 2019 </c:v>
                </c:pt>
                <c:pt idx="2">
                  <c:v>Mar 1st-3rd</c:v>
                </c:pt>
                <c:pt idx="3">
                  <c:v>Apr 5th-7th</c:v>
                </c:pt>
                <c:pt idx="4">
                  <c:v>May 3rd - 6th </c:v>
                </c:pt>
                <c:pt idx="5">
                  <c:v>June 7th-9th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0.18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  <c:pt idx="4">
                  <c:v>0.16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95-6D49-9847-BC5D49865A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Feb 1st-3rd 2019</c:v>
                </c:pt>
                <c:pt idx="1">
                  <c:v>Jan 2nd-4th 2019 </c:v>
                </c:pt>
                <c:pt idx="2">
                  <c:v>Mar 1st-3rd</c:v>
                </c:pt>
                <c:pt idx="3">
                  <c:v>Apr 5th-7th</c:v>
                </c:pt>
                <c:pt idx="4">
                  <c:v>May 3rd - 6th </c:v>
                </c:pt>
                <c:pt idx="5">
                  <c:v>June 7th-9th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0.04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95-6D49-9847-BC5D49865A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Feb 1st-3rd 2019</c:v>
                </c:pt>
                <c:pt idx="1">
                  <c:v>Jan 2nd-4th 2019 </c:v>
                </c:pt>
                <c:pt idx="2">
                  <c:v>Mar 1st-3rd</c:v>
                </c:pt>
                <c:pt idx="3">
                  <c:v>Apr 5th-7th</c:v>
                </c:pt>
                <c:pt idx="4">
                  <c:v>May 3rd - 6th </c:v>
                </c:pt>
                <c:pt idx="5">
                  <c:v>June 7th-9th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0.31</c:v>
                </c:pt>
                <c:pt idx="1">
                  <c:v>0.3</c:v>
                </c:pt>
                <c:pt idx="2">
                  <c:v>0.33</c:v>
                </c:pt>
                <c:pt idx="3">
                  <c:v>0.32</c:v>
                </c:pt>
                <c:pt idx="4">
                  <c:v>0.28999999999999998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95-6D49-9847-BC5D49865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613795328"/>
        <c:axId val="1614135424"/>
      </c:barChart>
      <c:catAx>
        <c:axId val="161379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614135424"/>
        <c:crosses val="autoZero"/>
        <c:auto val="1"/>
        <c:lblAlgn val="ctr"/>
        <c:lblOffset val="100"/>
        <c:noMultiLvlLbl val="0"/>
      </c:catAx>
      <c:valAx>
        <c:axId val="16141354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137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2732907018801E-2"/>
          <c:y val="2.8060518473352173E-2"/>
          <c:w val="0.91988803378366246"/>
          <c:h val="0.848221821807839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446344662658202E-2"/>
                  <c:y val="1.13514418584112E-2"/>
                </c:manualLayout>
              </c:layout>
              <c:tx>
                <c:rich>
                  <a:bodyPr/>
                  <a:lstStyle/>
                  <a:p>
                    <a:fld id="{4E908D8E-2C15-DF4A-8818-C94D37497BFD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A33-CE4B-A7BA-10041CC93249}"/>
                </c:ext>
              </c:extLst>
            </c:dLbl>
            <c:dLbl>
              <c:idx val="1"/>
              <c:layout>
                <c:manualLayout>
                  <c:x val="-4.1630356211639699E-2"/>
                  <c:y val="-3.94932003587549E-2"/>
                </c:manualLayout>
              </c:layout>
              <c:tx>
                <c:rich>
                  <a:bodyPr/>
                  <a:lstStyle/>
                  <a:p>
                    <a:fld id="{B51C256C-36C5-A04F-BFFC-576A778C48B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79939500706102E-2"/>
                      <c:h val="4.907754712849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33-CE4B-A7BA-10041CC93249}"/>
                </c:ext>
              </c:extLst>
            </c:dLbl>
            <c:dLbl>
              <c:idx val="2"/>
              <c:layout>
                <c:manualLayout>
                  <c:x val="-5.8791111246901603E-3"/>
                  <c:y val="-5.452470181612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3-CE4B-A7BA-10041CC93249}"/>
                </c:ext>
              </c:extLst>
            </c:dLbl>
            <c:dLbl>
              <c:idx val="3"/>
              <c:layout>
                <c:manualLayout>
                  <c:x val="0"/>
                  <c:y val="-3.6349801210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3-CE4B-A7BA-10041CC93249}"/>
                </c:ext>
              </c:extLst>
            </c:dLbl>
            <c:dLbl>
              <c:idx val="4"/>
              <c:layout>
                <c:manualLayout>
                  <c:x val="0"/>
                  <c:y val="-4.154262995513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3-CE4B-A7BA-10041CC93249}"/>
                </c:ext>
              </c:extLst>
            </c:dLbl>
            <c:dLbl>
              <c:idx val="5"/>
              <c:layout>
                <c:manualLayout>
                  <c:x val="-1.07782458840491E-16"/>
                  <c:y val="1.81749006053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33-CE4B-A7BA-10041CC93249}"/>
                </c:ext>
              </c:extLst>
            </c:dLbl>
            <c:dLbl>
              <c:idx val="6"/>
              <c:layout>
                <c:manualLayout>
                  <c:x val="0"/>
                  <c:y val="-2.596414372196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33-CE4B-A7BA-10041CC93249}"/>
                </c:ext>
              </c:extLst>
            </c:dLbl>
            <c:dLbl>
              <c:idx val="8"/>
              <c:layout>
                <c:manualLayout>
                  <c:x val="1.4697777811725401E-3"/>
                  <c:y val="-2.596414372196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33-CE4B-A7BA-10041CC93249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A33-CE4B-A7BA-10041CC93249}"/>
                </c:ext>
              </c:extLst>
            </c:dLbl>
            <c:dLbl>
              <c:idx val="18"/>
              <c:layout>
                <c:manualLayout>
                  <c:x val="-1.4697777811725401E-3"/>
                  <c:y val="-1.5578486233177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D-B34C-92CC-0E135C51F085}"/>
                </c:ext>
              </c:extLst>
            </c:dLbl>
            <c:dLbl>
              <c:idx val="25"/>
              <c:layout>
                <c:manualLayout>
                  <c:x val="-1.4898484425276885E-3"/>
                  <c:y val="2.193090594212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B-0642-AE36-086F3859EA58}"/>
                </c:ext>
              </c:extLst>
            </c:dLbl>
            <c:dLbl>
              <c:idx val="26"/>
              <c:layout>
                <c:manualLayout>
                  <c:x val="-2.1445646910126969E-16"/>
                  <c:y val="2.9837285768679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78-D24F-A3B8-1CC034FC8C73}"/>
                </c:ext>
              </c:extLst>
            </c:dLbl>
            <c:dLbl>
              <c:idx val="27"/>
              <c:layout>
                <c:manualLayout>
                  <c:x val="-2.1445646910126969E-16"/>
                  <c:y val="-1.3924066692050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40-144D-A9D8-1E27251E3951}"/>
                </c:ext>
              </c:extLst>
            </c:dLbl>
            <c:dLbl>
              <c:idx val="28"/>
              <c:layout>
                <c:manualLayout>
                  <c:x val="-3.1914022116668619E-3"/>
                  <c:y val="1.7902371461207846E-2"/>
                </c:manualLayout>
              </c:layout>
              <c:tx>
                <c:rich>
                  <a:bodyPr/>
                  <a:lstStyle/>
                  <a:p>
                    <a:fld id="{A91AD822-E254-1D42-B735-7CAC345BCE2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2F-5C4D-BD2E-59B58AC26AB3}"/>
                </c:ext>
              </c:extLst>
            </c:dLbl>
            <c:dLbl>
              <c:idx val="29"/>
              <c:layout>
                <c:manualLayout>
                  <c:x val="-2.8757097851799503E-3"/>
                  <c:y val="-2.1880676230365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CA-6145-820A-1F7713D34D31}"/>
                </c:ext>
              </c:extLst>
            </c:dLbl>
            <c:dLbl>
              <c:idx val="30"/>
              <c:layout>
                <c:manualLayout>
                  <c:x val="-5.0324921240649132E-3"/>
                  <c:y val="3.779397362008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972366014001309E-2"/>
                      <c:h val="7.23852552748170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DF-B84A-A373-341A0BD8E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  <c:pt idx="18">
                  <c:v>JUN 1st - 3rd</c:v>
                </c:pt>
                <c:pt idx="19">
                  <c:v>JUL 6th - 8th</c:v>
                </c:pt>
                <c:pt idx="20">
                  <c:v>AUG 3rd-5th</c:v>
                </c:pt>
                <c:pt idx="21">
                  <c:v>SEP 7th-9th</c:v>
                </c:pt>
                <c:pt idx="22">
                  <c:v>OCT 5th-7th</c:v>
                </c:pt>
                <c:pt idx="23">
                  <c:v>NOV 2nd-4th </c:v>
                </c:pt>
                <c:pt idx="24">
                  <c:v>DEC 7th-9th</c:v>
                </c:pt>
                <c:pt idx="25">
                  <c:v>Jan 4th-6th</c:v>
                </c:pt>
                <c:pt idx="26">
                  <c:v>FEB 1st-3rd</c:v>
                </c:pt>
                <c:pt idx="27">
                  <c:v>MAR 1st-3rd</c:v>
                </c:pt>
                <c:pt idx="28">
                  <c:v>Apr 5th-7th</c:v>
                </c:pt>
                <c:pt idx="29">
                  <c:v>May 3rd - 6th </c:v>
                </c:pt>
                <c:pt idx="30">
                  <c:v>June 7th-9th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41</c:v>
                </c:pt>
                <c:pt idx="1">
                  <c:v>44</c:v>
                </c:pt>
                <c:pt idx="2">
                  <c:v>46</c:v>
                </c:pt>
                <c:pt idx="3">
                  <c:v>49</c:v>
                </c:pt>
                <c:pt idx="4">
                  <c:v>48</c:v>
                </c:pt>
                <c:pt idx="5">
                  <c:v>39</c:v>
                </c:pt>
                <c:pt idx="6">
                  <c:v>43</c:v>
                </c:pt>
                <c:pt idx="7">
                  <c:v>45</c:v>
                </c:pt>
                <c:pt idx="8">
                  <c:v>43</c:v>
                </c:pt>
                <c:pt idx="9">
                  <c:v>44</c:v>
                </c:pt>
                <c:pt idx="10">
                  <c:v>46</c:v>
                </c:pt>
                <c:pt idx="11">
                  <c:v>39</c:v>
                </c:pt>
                <c:pt idx="12">
                  <c:v>46</c:v>
                </c:pt>
                <c:pt idx="13">
                  <c:v>44</c:v>
                </c:pt>
                <c:pt idx="14">
                  <c:v>44</c:v>
                </c:pt>
                <c:pt idx="15">
                  <c:v>41</c:v>
                </c:pt>
                <c:pt idx="16">
                  <c:v>46</c:v>
                </c:pt>
                <c:pt idx="17">
                  <c:v>45</c:v>
                </c:pt>
                <c:pt idx="18">
                  <c:v>43</c:v>
                </c:pt>
                <c:pt idx="19">
                  <c:v>38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36</c:v>
                </c:pt>
                <c:pt idx="24">
                  <c:v>39</c:v>
                </c:pt>
                <c:pt idx="25">
                  <c:v>42</c:v>
                </c:pt>
                <c:pt idx="26">
                  <c:v>40</c:v>
                </c:pt>
                <c:pt idx="27">
                  <c:v>40</c:v>
                </c:pt>
                <c:pt idx="28">
                  <c:v>39</c:v>
                </c:pt>
                <c:pt idx="29">
                  <c:v>37</c:v>
                </c:pt>
                <c:pt idx="30">
                  <c:v>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A33-CE4B-A7BA-10041CC93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806950127778098E-2"/>
                  <c:y val="-4.5769674329905301E-2"/>
                </c:manualLayout>
              </c:layout>
              <c:tx>
                <c:rich>
                  <a:bodyPr/>
                  <a:lstStyle/>
                  <a:p>
                    <a:fld id="{DFD0BFA2-D24F-7C4B-9C05-033D658FA7B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A33-CE4B-A7BA-10041CC93249}"/>
                </c:ext>
              </c:extLst>
            </c:dLbl>
            <c:dLbl>
              <c:idx val="1"/>
              <c:layout>
                <c:manualLayout>
                  <c:x val="-3.8580277989371803E-2"/>
                  <c:y val="3.2122756835980697E-2"/>
                </c:manualLayout>
              </c:layout>
              <c:tx>
                <c:rich>
                  <a:bodyPr/>
                  <a:lstStyle/>
                  <a:p>
                    <a:fld id="{DA2E71A6-0A73-7F4A-8A05-B13775257588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A33-CE4B-A7BA-10041CC93249}"/>
                </c:ext>
              </c:extLst>
            </c:dLbl>
            <c:dLbl>
              <c:idx val="2"/>
              <c:layout>
                <c:manualLayout>
                  <c:x val="-5.3891229420245499E-17"/>
                  <c:y val="4.154262995513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33-CE4B-A7BA-10041CC93249}"/>
                </c:ext>
              </c:extLst>
            </c:dLbl>
            <c:dLbl>
              <c:idx val="3"/>
              <c:layout>
                <c:manualLayout>
                  <c:x val="0"/>
                  <c:y val="3.375338683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33-CE4B-A7BA-10041CC93249}"/>
                </c:ext>
              </c:extLst>
            </c:dLbl>
            <c:dLbl>
              <c:idx val="4"/>
              <c:layout>
                <c:manualLayout>
                  <c:x val="0"/>
                  <c:y val="3.3753386838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33-CE4B-A7BA-10041CC93249}"/>
                </c:ext>
              </c:extLst>
            </c:dLbl>
            <c:dLbl>
              <c:idx val="5"/>
              <c:layout>
                <c:manualLayout>
                  <c:x val="-1.07782458840491E-16"/>
                  <c:y val="-3.894621558294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33-CE4B-A7BA-10041CC93249}"/>
                </c:ext>
              </c:extLst>
            </c:dLbl>
            <c:dLbl>
              <c:idx val="6"/>
              <c:layout>
                <c:manualLayout>
                  <c:x val="0"/>
                  <c:y val="1.8174900605373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33-CE4B-A7BA-10041CC93249}"/>
                </c:ext>
              </c:extLst>
            </c:dLbl>
            <c:dLbl>
              <c:idx val="8"/>
              <c:layout>
                <c:manualLayout>
                  <c:x val="-1.0267844433164801E-2"/>
                  <c:y val="3.634980121074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81633541115897E-2"/>
                      <c:h val="7.8723283764988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A33-CE4B-A7BA-10041CC93249}"/>
                </c:ext>
              </c:extLst>
            </c:dLbl>
            <c:dLbl>
              <c:idx val="13"/>
              <c:layout>
                <c:manualLayout>
                  <c:x val="-5.8791111246900502E-3"/>
                  <c:y val="-7.7892431165886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33-CE4B-A7BA-10041CC93249}"/>
                </c:ext>
              </c:extLst>
            </c:dLbl>
            <c:dLbl>
              <c:idx val="18"/>
              <c:layout>
                <c:manualLayout>
                  <c:x val="-1.4697777811725401E-3"/>
                  <c:y val="3.115697246635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D-B34C-92CC-0E135C51F085}"/>
                </c:ext>
              </c:extLst>
            </c:dLbl>
            <c:dLbl>
              <c:idx val="22"/>
              <c:layout>
                <c:manualLayout>
                  <c:x val="1.4420015071754336E-3"/>
                  <c:y val="-1.949413861522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3-384C-B0AC-CC5C9F492062}"/>
                </c:ext>
              </c:extLst>
            </c:dLbl>
            <c:dLbl>
              <c:idx val="26"/>
              <c:layout>
                <c:manualLayout>
                  <c:x val="-1.0925429033714549E-16"/>
                  <c:y val="-2.188067623036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78-D24F-A3B8-1CC034FC8C73}"/>
                </c:ext>
              </c:extLst>
            </c:dLbl>
            <c:dLbl>
              <c:idx val="27"/>
              <c:layout>
                <c:manualLayout>
                  <c:x val="-1.4622200899138706E-3"/>
                  <c:y val="-2.386982861494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40-144D-A9D8-1E27251E3951}"/>
                </c:ext>
              </c:extLst>
            </c:dLbl>
            <c:dLbl>
              <c:idx val="28"/>
              <c:layout>
                <c:manualLayout>
                  <c:x val="-4.3881780410421657E-3"/>
                  <c:y val="1.193491430747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010900523239191E-2"/>
                      <c:h val="6.2956672971914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52F-5C4D-BD2E-59B58AC26AB3}"/>
                </c:ext>
              </c:extLst>
            </c:dLbl>
            <c:dLbl>
              <c:idx val="29"/>
              <c:layout>
                <c:manualLayout>
                  <c:x val="0"/>
                  <c:y val="-2.5858980999522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CA-6145-820A-1F7713D34D31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DF-B84A-A373-341A0BD8E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  <c:pt idx="18">
                  <c:v>JUN 1st - 3rd</c:v>
                </c:pt>
                <c:pt idx="19">
                  <c:v>JUL 6th - 8th</c:v>
                </c:pt>
                <c:pt idx="20">
                  <c:v>AUG 3rd-5th</c:v>
                </c:pt>
                <c:pt idx="21">
                  <c:v>SEP 7th-9th</c:v>
                </c:pt>
                <c:pt idx="22">
                  <c:v>OCT 5th-7th</c:v>
                </c:pt>
                <c:pt idx="23">
                  <c:v>NOV 2nd-4th </c:v>
                </c:pt>
                <c:pt idx="24">
                  <c:v>DEC 7th-9th</c:v>
                </c:pt>
                <c:pt idx="25">
                  <c:v>Jan 4th-6th</c:v>
                </c:pt>
                <c:pt idx="26">
                  <c:v>FEB 1st-3rd</c:v>
                </c:pt>
                <c:pt idx="27">
                  <c:v>MAR 1st-3rd</c:v>
                </c:pt>
                <c:pt idx="28">
                  <c:v>Apr 5th-7th</c:v>
                </c:pt>
                <c:pt idx="29">
                  <c:v>May 3rd - 6th </c:v>
                </c:pt>
                <c:pt idx="30">
                  <c:v>June 7th-9th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43</c:v>
                </c:pt>
                <c:pt idx="1">
                  <c:v>40</c:v>
                </c:pt>
                <c:pt idx="2">
                  <c:v>39</c:v>
                </c:pt>
                <c:pt idx="3">
                  <c:v>36</c:v>
                </c:pt>
                <c:pt idx="4">
                  <c:v>41</c:v>
                </c:pt>
                <c:pt idx="5">
                  <c:v>47</c:v>
                </c:pt>
                <c:pt idx="6">
                  <c:v>42</c:v>
                </c:pt>
                <c:pt idx="7">
                  <c:v>40</c:v>
                </c:pt>
                <c:pt idx="8">
                  <c:v>42</c:v>
                </c:pt>
                <c:pt idx="9">
                  <c:v>41</c:v>
                </c:pt>
                <c:pt idx="10">
                  <c:v>38</c:v>
                </c:pt>
                <c:pt idx="11">
                  <c:v>44</c:v>
                </c:pt>
                <c:pt idx="12">
                  <c:v>38</c:v>
                </c:pt>
                <c:pt idx="13">
                  <c:v>47</c:v>
                </c:pt>
                <c:pt idx="14">
                  <c:v>42</c:v>
                </c:pt>
                <c:pt idx="15">
                  <c:v>45</c:v>
                </c:pt>
                <c:pt idx="16">
                  <c:v>41</c:v>
                </c:pt>
                <c:pt idx="17">
                  <c:v>40</c:v>
                </c:pt>
                <c:pt idx="18">
                  <c:v>44</c:v>
                </c:pt>
                <c:pt idx="19">
                  <c:v>48</c:v>
                </c:pt>
                <c:pt idx="20">
                  <c:v>49</c:v>
                </c:pt>
                <c:pt idx="21">
                  <c:v>48</c:v>
                </c:pt>
                <c:pt idx="22">
                  <c:v>43</c:v>
                </c:pt>
                <c:pt idx="23">
                  <c:v>49</c:v>
                </c:pt>
                <c:pt idx="24">
                  <c:v>47</c:v>
                </c:pt>
                <c:pt idx="25">
                  <c:v>44</c:v>
                </c:pt>
                <c:pt idx="26">
                  <c:v>45</c:v>
                </c:pt>
                <c:pt idx="27">
                  <c:v>47</c:v>
                </c:pt>
                <c:pt idx="28">
                  <c:v>47</c:v>
                </c:pt>
                <c:pt idx="29">
                  <c:v>52</c:v>
                </c:pt>
                <c:pt idx="30">
                  <c:v>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2A33-CE4B-A7BA-10041CC932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914910282218201E-2"/>
                  <c:y val="3.9911999952569298E-2"/>
                </c:manualLayout>
              </c:layout>
              <c:tx>
                <c:rich>
                  <a:bodyPr/>
                  <a:lstStyle/>
                  <a:p>
                    <a:fld id="{34FF5DC3-911A-2D49-8C22-95A009BE66F3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2A33-CE4B-A7BA-10041CC93249}"/>
                </c:ext>
              </c:extLst>
            </c:dLbl>
            <c:dLbl>
              <c:idx val="1"/>
              <c:layout>
                <c:manualLayout>
                  <c:x val="-1.69753547198731E-2"/>
                  <c:y val="2.9633674553973699E-2"/>
                </c:manualLayout>
              </c:layout>
              <c:tx>
                <c:rich>
                  <a:bodyPr/>
                  <a:lstStyle/>
                  <a:p>
                    <a:fld id="{62C2A1F6-0EF0-4349-87FE-3E54515E0307}" type="VALUE">
                      <a:rPr lang="en-US" b="0" i="0">
                        <a:latin typeface="Corbel Regular" charset="0"/>
                        <a:ea typeface="Corbel Regular" charset="0"/>
                        <a:cs typeface="Corbel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A33-CE4B-A7BA-10041CC93249}"/>
                </c:ext>
              </c:extLst>
            </c:dLbl>
            <c:dLbl>
              <c:idx val="2"/>
              <c:layout>
                <c:manualLayout>
                  <c:x val="-5.3891229420245499E-17"/>
                  <c:y val="3.375338683855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33-CE4B-A7BA-10041CC93249}"/>
                </c:ext>
              </c:extLst>
            </c:dLbl>
            <c:dLbl>
              <c:idx val="3"/>
              <c:layout>
                <c:manualLayout>
                  <c:x val="-2.0576888936415599E-2"/>
                  <c:y val="3.11569724663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33-CE4B-A7BA-10041CC93249}"/>
                </c:ext>
              </c:extLst>
            </c:dLbl>
            <c:dLbl>
              <c:idx val="4"/>
              <c:layout>
                <c:manualLayout>
                  <c:x val="-2.35164444987606E-2"/>
                  <c:y val="3.115697246635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33-CE4B-A7BA-10041CC93249}"/>
                </c:ext>
              </c:extLst>
            </c:dLbl>
            <c:dLbl>
              <c:idx val="27"/>
              <c:layout>
                <c:manualLayout>
                  <c:x val="-1.4622200899138706E-3"/>
                  <c:y val="1.3924066692050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40-144D-A9D8-1E27251E3951}"/>
                </c:ext>
              </c:extLst>
            </c:dLbl>
            <c:dLbl>
              <c:idx val="28"/>
              <c:layout>
                <c:manualLayout>
                  <c:x val="-9.5742066350005851E-3"/>
                  <c:y val="-2.1880676230365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2F-5C4D-BD2E-59B58AC26AB3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9CA-6145-820A-1F7713D34D31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1DF-B84A-A373-341A0BD8E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Sheet1!$A$2:$A$32</c:f>
              <c:strCache>
                <c:ptCount val="31"/>
                <c:pt idx="0">
                  <c:v>NOV 4th - 6th</c:v>
                </c:pt>
                <c:pt idx="1">
                  <c:v>DEC 2nd - 4th </c:v>
                </c:pt>
                <c:pt idx="2">
                  <c:v>JAN 6th - 8th</c:v>
                </c:pt>
                <c:pt idx="3">
                  <c:v>FEB 3rd - 5th</c:v>
                </c:pt>
                <c:pt idx="4">
                  <c:v>MAR 3rd - 5th</c:v>
                </c:pt>
                <c:pt idx="5">
                  <c:v>APR 7th - 9th</c:v>
                </c:pt>
                <c:pt idx="6">
                  <c:v>MAY 5th - 7th</c:v>
                </c:pt>
                <c:pt idx="7">
                  <c:v>JUN 2nd - 4th</c:v>
                </c:pt>
                <c:pt idx="8">
                  <c:v>JUN 30th - JULY 2nd</c:v>
                </c:pt>
                <c:pt idx="9">
                  <c:v>AUG 2nd-3rd</c:v>
                </c:pt>
                <c:pt idx="10">
                  <c:v>SEPT 1st-3rd</c:v>
                </c:pt>
                <c:pt idx="11">
                  <c:v>Nov 3rd - 5th</c:v>
                </c:pt>
                <c:pt idx="12">
                  <c:v>DEC 1st-3rd</c:v>
                </c:pt>
                <c:pt idx="13">
                  <c:v>JAN 5th-7th</c:v>
                </c:pt>
                <c:pt idx="14">
                  <c:v>Feb 2nd-4th</c:v>
                </c:pt>
                <c:pt idx="15">
                  <c:v>MAR 2nd-4th</c:v>
                </c:pt>
                <c:pt idx="16">
                  <c:v>APR 6th-8th</c:v>
                </c:pt>
                <c:pt idx="17">
                  <c:v>MAY 4th-7th</c:v>
                </c:pt>
                <c:pt idx="18">
                  <c:v>JUN 1st - 3rd</c:v>
                </c:pt>
                <c:pt idx="19">
                  <c:v>JUL 6th - 8th</c:v>
                </c:pt>
                <c:pt idx="20">
                  <c:v>AUG 3rd-5th</c:v>
                </c:pt>
                <c:pt idx="21">
                  <c:v>SEP 7th-9th</c:v>
                </c:pt>
                <c:pt idx="22">
                  <c:v>OCT 5th-7th</c:v>
                </c:pt>
                <c:pt idx="23">
                  <c:v>NOV 2nd-4th </c:v>
                </c:pt>
                <c:pt idx="24">
                  <c:v>DEC 7th-9th</c:v>
                </c:pt>
                <c:pt idx="25">
                  <c:v>Jan 4th-6th</c:v>
                </c:pt>
                <c:pt idx="26">
                  <c:v>FEB 1st-3rd</c:v>
                </c:pt>
                <c:pt idx="27">
                  <c:v>MAR 1st-3rd</c:v>
                </c:pt>
                <c:pt idx="28">
                  <c:v>Apr 5th-7th</c:v>
                </c:pt>
                <c:pt idx="29">
                  <c:v>May 3rd - 6th </c:v>
                </c:pt>
                <c:pt idx="30">
                  <c:v>June 7th-9th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16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12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16</c:v>
                </c:pt>
                <c:pt idx="13">
                  <c:v>9</c:v>
                </c:pt>
                <c:pt idx="14">
                  <c:v>14</c:v>
                </c:pt>
                <c:pt idx="15">
                  <c:v>14</c:v>
                </c:pt>
                <c:pt idx="16">
                  <c:v>13</c:v>
                </c:pt>
                <c:pt idx="17">
                  <c:v>15</c:v>
                </c:pt>
                <c:pt idx="18">
                  <c:v>13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17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13</c:v>
                </c:pt>
                <c:pt idx="28">
                  <c:v>14</c:v>
                </c:pt>
                <c:pt idx="29">
                  <c:v>12</c:v>
                </c:pt>
                <c:pt idx="30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2A33-CE4B-A7BA-10041CC93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276400"/>
        <c:axId val="273278720"/>
      </c:lineChart>
      <c:dateAx>
        <c:axId val="273276400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73278720"/>
        <c:crosses val="autoZero"/>
        <c:auto val="0"/>
        <c:lblOffset val="100"/>
        <c:baseTimeUnit val="months"/>
      </c:dateAx>
      <c:valAx>
        <c:axId val="2732787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327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orbel Regular" charset="0"/>
              <a:cs typeface="Corbel Regular" charset="0"/>
            </a:endParaRP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D62DFB4A-51FF-4044-8378-6495A358DB25}" type="slidenum">
              <a:rPr lang="en-GB">
                <a:latin typeface="Corbel Regular" charset="0"/>
                <a:cs typeface="Corbel Regular" charset="0"/>
              </a:rPr>
              <a:pPr>
                <a:defRPr/>
              </a:pPr>
              <a:t>‹#›</a:t>
            </a:fld>
            <a:endParaRPr lang="en-GB" dirty="0">
              <a:latin typeface="Corbel Regular" charset="0"/>
              <a:cs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7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orbel Regular" charset="0"/>
                <a:cs typeface="Corbel Regular" charset="0"/>
              </a:defRPr>
            </a:lvl1pPr>
          </a:lstStyle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35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ＭＳ Ｐゴシック" charset="0"/>
        <a:cs typeface="Corbel Regular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rbel Regular" charset="0"/>
        <a:ea typeface="Corbel Regular" charset="0"/>
        <a:cs typeface="Corbel Regula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DC4F2C-64A9-214F-B4EA-DF082B2AFDB6}" type="slidenum">
              <a:rPr lang="en-GB" sz="1200">
                <a:latin typeface="Corbel Regular" charset="0"/>
              </a:rPr>
              <a:pPr eaLnBrk="1" hangingPunct="1"/>
              <a:t>1</a:t>
            </a:fld>
            <a:endParaRPr lang="en-GB" sz="1200" dirty="0">
              <a:latin typeface="Corbel Regular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5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17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7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57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40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DD9D2-7C42-BA4E-906A-BCB7127C319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85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Corbel Regular" charset="0"/>
                <a:cs typeface="Corbel 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0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4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16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0655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1022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  <a:lvl2pPr>
              <a:defRPr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b="0" i="0">
                <a:latin typeface="Corbel Regular" charset="0"/>
                <a:ea typeface="Corbel Regular" charset="0"/>
                <a:cs typeface="Corbe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42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52513"/>
            <a:ext cx="4038600" cy="51022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Corbel Regular" charset="0"/>
                <a:cs typeface="Corbel Regular" charset="0"/>
              </a:defRPr>
            </a:lvl1pPr>
            <a:lvl2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02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Corbel Regular" charset="0"/>
                <a:cs typeface="Corbel Regular" charset="0"/>
              </a:defRPr>
            </a:lvl1pPr>
            <a:lvl2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18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16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6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64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5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0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Corbel Regular" charset="0"/>
                <a:cs typeface="Corbel Regular" charset="0"/>
              </a:defRPr>
            </a:lvl1pPr>
            <a:lvl2pPr>
              <a:defRPr sz="2800" b="0" i="0">
                <a:latin typeface="Corbel Regular" charset="0"/>
                <a:ea typeface="Corbel Regular" charset="0"/>
                <a:cs typeface="Corbel Regular" charset="0"/>
              </a:defRPr>
            </a:lvl2pPr>
            <a:lvl3pPr>
              <a:defRPr sz="2400" b="0" i="0">
                <a:latin typeface="Corbel Regular" charset="0"/>
                <a:ea typeface="Corbel Regular" charset="0"/>
                <a:cs typeface="Corbel Regular" charset="0"/>
              </a:defRPr>
            </a:lvl3pPr>
            <a:lvl4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4pPr>
            <a:lvl5pPr>
              <a:defRPr sz="2000" b="0" i="0">
                <a:latin typeface="Corbel Regular" charset="0"/>
                <a:ea typeface="Corbel Regular" charset="0"/>
                <a:cs typeface="Corbel Regular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Corbel Regular" charset="0"/>
                <a:cs typeface="Corbe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Corbel Regular" charset="0"/>
                <a:cs typeface="Corbel Regular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179512" y="6381328"/>
            <a:ext cx="87489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ORB International logo3.ps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72" y="6453336"/>
            <a:ext cx="897958" cy="272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09" charset="0"/>
          <a:ea typeface="ＭＳ Ｐゴシック" charset="0"/>
          <a:cs typeface="Arial" pitchFamily="-109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chemeClr val="bg1">
                <a:lumMod val="85000"/>
              </a:schemeClr>
            </a:gs>
            <a:gs pos="82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orb-globe-tint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228" y="721258"/>
            <a:ext cx="565308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ORB International logo3.psd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08589" cy="68580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4077072"/>
            <a:ext cx="9143999" cy="1946787"/>
          </a:xfrm>
          <a:prstGeom prst="rect">
            <a:avLst/>
          </a:prstGeom>
          <a:solidFill>
            <a:srgbClr val="899198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bel Regular" charset="0"/>
              <a:ea typeface="Corbel Regular" charset="0"/>
              <a:cs typeface="Corbel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" y="4725144"/>
            <a:ext cx="8757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charset="0"/>
                <a:ea typeface="Corbel" charset="0"/>
                <a:cs typeface="Corbel" charset="0"/>
              </a:rPr>
              <a:t>BREXIT Confidence – Monthly Tracker </a:t>
            </a:r>
          </a:p>
          <a:p>
            <a:pPr algn="l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 Regular" charset="0"/>
                <a:cs typeface="Corbel Regular" charset="0"/>
              </a:rPr>
              <a:t>June 2019	</a:t>
            </a:r>
          </a:p>
        </p:txBody>
      </p:sp>
    </p:spTree>
    <p:extLst>
      <p:ext uri="{BB962C8B-B14F-4D97-AF65-F5344CB8AC3E}">
        <p14:creationId xmlns:p14="http://schemas.microsoft.com/office/powerpoint/2010/main" val="6636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30274"/>
            <a:ext cx="8229600" cy="706438"/>
          </a:xfrm>
        </p:spPr>
        <p:txBody>
          <a:bodyPr/>
          <a:lstStyle/>
          <a:p>
            <a:pPr algn="l"/>
            <a:r>
              <a:rPr lang="en-GB" sz="2800" dirty="0"/>
              <a:t>Methodology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6606" y="908720"/>
            <a:ext cx="8408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>
                <a:latin typeface="Corbel Regular" charset="0"/>
              </a:rPr>
              <a:t>On the first weekend of each month ORB International polls a nationally representative sample of n=2,000 adults aged 18+ throughout England, Scotland, Wales and Northern Ireland.  The core tracking questions are :-</a:t>
            </a:r>
            <a:br>
              <a:rPr lang="en-US" dirty="0">
                <a:latin typeface="Corbel Regular" charset="0"/>
              </a:rPr>
            </a:br>
            <a:br>
              <a:rPr lang="en-US" dirty="0"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Q	Do you approve or disapprove of the way in which the Government is handling the Brexit negotiations?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Q	How strongly do you agree or disagree with the following statements?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I think the Prime Minister will get the right deal for Britain in the Brexit negotiation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Britain will be economically better off post Brexit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Post Brexit, I think I personally will be financially better off (NEW for December 2018)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- Having greater control over immigration is more important that having access to free trade with the EU / 	  Having access to free trade is more important than having greater control over immigration*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</a:br>
            <a:endParaRPr lang="en-US" sz="1200" dirty="0">
              <a:solidFill>
                <a:schemeClr val="bg1">
                  <a:lumMod val="50000"/>
                </a:schemeClr>
              </a:solidFill>
              <a:latin typeface="Corbel Regular" charset="0"/>
            </a:endParaRPr>
          </a:p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	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orbel Regular" charset="0"/>
              </a:rPr>
              <a:t>* 50% of the sample were shown the first statement : 50% of the sample were shown the second statement</a:t>
            </a:r>
          </a:p>
          <a:p>
            <a:pPr algn="l"/>
            <a:endParaRPr lang="en-US" sz="1200" dirty="0">
              <a:latin typeface="Corbel Regular" charset="0"/>
            </a:endParaRPr>
          </a:p>
          <a:p>
            <a:pPr marL="311150" lvl="1" indent="-301625" algn="l">
              <a:buFont typeface="Arial" charset="0"/>
              <a:buChar char="•"/>
            </a:pPr>
            <a:r>
              <a:rPr lang="en-US" dirty="0">
                <a:latin typeface="Corbel Regular" charset="0"/>
              </a:rPr>
              <a:t>The statistical margin of error at the 95% confidence level is </a:t>
            </a:r>
            <a:r>
              <a:rPr lang="en-US" u="sng" dirty="0">
                <a:latin typeface="Corbel Regular" charset="0"/>
              </a:rPr>
              <a:t>+</a:t>
            </a:r>
            <a:r>
              <a:rPr lang="en-US" dirty="0">
                <a:latin typeface="Corbel Regular" charset="0"/>
              </a:rPr>
              <a:t>2.2%</a:t>
            </a:r>
            <a:br>
              <a:rPr lang="en-US" dirty="0">
                <a:latin typeface="Corbel Regular" charset="0"/>
              </a:rPr>
            </a:br>
            <a:endParaRPr lang="en-US" dirty="0">
              <a:latin typeface="Corbe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770384"/>
              </p:ext>
            </p:extLst>
          </p:nvPr>
        </p:nvGraphicFramePr>
        <p:xfrm>
          <a:off x="400346" y="1116847"/>
          <a:ext cx="8348118" cy="468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45" y="1041030"/>
            <a:ext cx="3865467" cy="374693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Approval of Govt. Handling of BREXIT Negotiations</a:t>
            </a:r>
          </a:p>
        </p:txBody>
      </p:sp>
      <p:sp>
        <p:nvSpPr>
          <p:cNvPr id="68" name="Title 1"/>
          <p:cNvSpPr>
            <a:spLocks noGrp="1"/>
          </p:cNvSpPr>
          <p:nvPr/>
        </p:nvSpPr>
        <p:spPr>
          <a:xfrm>
            <a:off x="133017" y="6427379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Q  Do you approve or disapprove of the way in which the Government is handling the Brexit negotiations? (n=2,000 per month online)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927440-9845-B64C-9385-3BD9980470FE}"/>
              </a:ext>
            </a:extLst>
          </p:cNvPr>
          <p:cNvCxnSpPr/>
          <p:nvPr/>
        </p:nvCxnSpPr>
        <p:spPr bwMode="auto">
          <a:xfrm>
            <a:off x="899592" y="4725144"/>
            <a:ext cx="36004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03DE11-4E35-F649-BBBF-1EBF4E569E7F}"/>
              </a:ext>
            </a:extLst>
          </p:cNvPr>
          <p:cNvCxnSpPr>
            <a:cxnSpLocks/>
          </p:cNvCxnSpPr>
          <p:nvPr/>
        </p:nvCxnSpPr>
        <p:spPr bwMode="auto">
          <a:xfrm>
            <a:off x="1475656" y="4725144"/>
            <a:ext cx="2868837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F58FED3-1DE0-524C-86F7-5E25C9821CD4}"/>
              </a:ext>
            </a:extLst>
          </p:cNvPr>
          <p:cNvCxnSpPr>
            <a:cxnSpLocks/>
          </p:cNvCxnSpPr>
          <p:nvPr/>
        </p:nvCxnSpPr>
        <p:spPr bwMode="auto">
          <a:xfrm>
            <a:off x="4572000" y="4725144"/>
            <a:ext cx="2944863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A68BA8-F72A-2E42-AB4B-A26EE583C4D9}"/>
              </a:ext>
            </a:extLst>
          </p:cNvPr>
          <p:cNvCxnSpPr>
            <a:cxnSpLocks/>
          </p:cNvCxnSpPr>
          <p:nvPr/>
        </p:nvCxnSpPr>
        <p:spPr bwMode="auto">
          <a:xfrm>
            <a:off x="7663696" y="4726361"/>
            <a:ext cx="868744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16CDB1-81C4-D540-8953-5AB673D320E9}"/>
              </a:ext>
            </a:extLst>
          </p:cNvPr>
          <p:cNvSpPr txBox="1"/>
          <p:nvPr/>
        </p:nvSpPr>
        <p:spPr>
          <a:xfrm>
            <a:off x="627738" y="4483479"/>
            <a:ext cx="90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33327-8E8A-004E-AB90-4B1474CB773D}"/>
              </a:ext>
            </a:extLst>
          </p:cNvPr>
          <p:cNvSpPr txBox="1"/>
          <p:nvPr/>
        </p:nvSpPr>
        <p:spPr>
          <a:xfrm>
            <a:off x="1475204" y="4478923"/>
            <a:ext cx="2909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2E5EA4A-9440-C842-A759-A0C38CCF239D}"/>
              </a:ext>
            </a:extLst>
          </p:cNvPr>
          <p:cNvSpPr txBox="1"/>
          <p:nvPr/>
        </p:nvSpPr>
        <p:spPr>
          <a:xfrm>
            <a:off x="4632703" y="4509120"/>
            <a:ext cx="2884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9E46F07-0DA1-1F40-A5C7-270493D731EA}"/>
              </a:ext>
            </a:extLst>
          </p:cNvPr>
          <p:cNvSpPr txBox="1"/>
          <p:nvPr/>
        </p:nvSpPr>
        <p:spPr>
          <a:xfrm>
            <a:off x="7666626" y="4509119"/>
            <a:ext cx="90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2019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72E6F-6165-C54F-955B-A73088988886}"/>
              </a:ext>
            </a:extLst>
          </p:cNvPr>
          <p:cNvCxnSpPr>
            <a:cxnSpLocks/>
          </p:cNvCxnSpPr>
          <p:nvPr/>
        </p:nvCxnSpPr>
        <p:spPr bwMode="auto">
          <a:xfrm flipV="1">
            <a:off x="2785224" y="1498540"/>
            <a:ext cx="0" cy="2840615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bg1">
                <a:lumMod val="65000"/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1F54E26-893C-594B-872C-4563DF2D66D8}"/>
              </a:ext>
            </a:extLst>
          </p:cNvPr>
          <p:cNvSpPr txBox="1"/>
          <p:nvPr/>
        </p:nvSpPr>
        <p:spPr>
          <a:xfrm>
            <a:off x="1979712" y="1159986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General Election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6200C9-E5DF-734C-93B1-301823CFD75C}"/>
              </a:ext>
            </a:extLst>
          </p:cNvPr>
          <p:cNvSpPr txBox="1"/>
          <p:nvPr/>
        </p:nvSpPr>
        <p:spPr>
          <a:xfrm>
            <a:off x="198109" y="3498499"/>
            <a:ext cx="54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80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3A2B11-E62E-F342-B150-526EEFE5B36C}"/>
              </a:ext>
            </a:extLst>
          </p:cNvPr>
          <p:cNvSpPr txBox="1"/>
          <p:nvPr/>
        </p:nvSpPr>
        <p:spPr>
          <a:xfrm>
            <a:off x="-73483" y="2366742"/>
            <a:ext cx="112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80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31" name="Freeform 17">
            <a:extLst>
              <a:ext uri="{FF2B5EF4-FFF2-40B4-BE49-F238E27FC236}">
                <a16:creationId xmlns:a16="http://schemas.microsoft.com/office/drawing/2014/main" id="{60A867F9-B83F-F24A-ABF3-F2587C445EE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5015" y="3843509"/>
            <a:ext cx="316545" cy="265809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47B59CB1-3685-784B-8C95-CD82B1E1401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1905" y="1990332"/>
            <a:ext cx="316546" cy="31905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60472"/>
              </p:ext>
            </p:extLst>
          </p:nvPr>
        </p:nvGraphicFramePr>
        <p:xfrm>
          <a:off x="247640" y="620688"/>
          <a:ext cx="88963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31664" y="2196468"/>
            <a:ext cx="54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80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125628" y="3198787"/>
            <a:ext cx="112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80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B00039-E162-3840-922C-E1A87634D232}"/>
              </a:ext>
            </a:extLst>
          </p:cNvPr>
          <p:cNvGrpSpPr/>
          <p:nvPr/>
        </p:nvGrpSpPr>
        <p:grpSpPr>
          <a:xfrm>
            <a:off x="131664" y="2522129"/>
            <a:ext cx="511679" cy="1526867"/>
            <a:chOff x="150393" y="2500637"/>
            <a:chExt cx="511679" cy="1526867"/>
          </a:xfrm>
        </p:grpSpPr>
        <p:sp>
          <p:nvSpPr>
            <p:cNvPr id="47" name="TextBox 46"/>
            <p:cNvSpPr txBox="1"/>
            <p:nvPr/>
          </p:nvSpPr>
          <p:spPr>
            <a:xfrm>
              <a:off x="150393" y="3565839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>
                  <a:solidFill>
                    <a:schemeClr val="bg1">
                      <a:lumMod val="50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% </a:t>
              </a:r>
            </a:p>
            <a:p>
              <a:r>
                <a:rPr lang="en-GB" sz="800" b="1" dirty="0">
                  <a:solidFill>
                    <a:schemeClr val="bg1">
                      <a:lumMod val="50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DON’T </a:t>
              </a:r>
            </a:p>
            <a:p>
              <a:r>
                <a:rPr lang="en-GB" sz="800" b="1" dirty="0">
                  <a:solidFill>
                    <a:schemeClr val="bg1">
                      <a:lumMod val="50000"/>
                    </a:schemeClr>
                  </a:solidFill>
                  <a:latin typeface="Corbel" charset="0"/>
                  <a:ea typeface="Corbel" charset="0"/>
                  <a:cs typeface="Corbel" charset="0"/>
                </a:rPr>
                <a:t>KNOW</a:t>
              </a:r>
            </a:p>
          </p:txBody>
        </p:sp>
        <p:sp>
          <p:nvSpPr>
            <p:cNvPr id="48" name="Freeform 17"/>
            <p:cNvSpPr>
              <a:spLocks noChangeAspect="1" noEditPoints="1"/>
            </p:cNvSpPr>
            <p:nvPr/>
          </p:nvSpPr>
          <p:spPr bwMode="auto">
            <a:xfrm>
              <a:off x="266370" y="2500637"/>
              <a:ext cx="316545" cy="265809"/>
            </a:xfrm>
            <a:custGeom>
              <a:avLst/>
              <a:gdLst/>
              <a:ahLst/>
              <a:cxnLst>
                <a:cxn ang="0">
                  <a:pos x="426" y="254"/>
                </a:cxn>
                <a:cxn ang="0">
                  <a:pos x="421" y="189"/>
                </a:cxn>
                <a:cxn ang="0">
                  <a:pos x="385" y="149"/>
                </a:cxn>
                <a:cxn ang="0">
                  <a:pos x="279" y="147"/>
                </a:cxn>
                <a:cxn ang="0">
                  <a:pos x="300" y="14"/>
                </a:cxn>
                <a:cxn ang="0">
                  <a:pos x="248" y="8"/>
                </a:cxn>
                <a:cxn ang="0">
                  <a:pos x="227" y="69"/>
                </a:cxn>
                <a:cxn ang="0">
                  <a:pos x="174" y="135"/>
                </a:cxn>
                <a:cxn ang="0">
                  <a:pos x="128" y="196"/>
                </a:cxn>
                <a:cxn ang="0">
                  <a:pos x="110" y="176"/>
                </a:cxn>
                <a:cxn ang="0">
                  <a:pos x="0" y="194"/>
                </a:cxn>
                <a:cxn ang="0">
                  <a:pos x="0" y="411"/>
                </a:cxn>
                <a:cxn ang="0">
                  <a:pos x="110" y="429"/>
                </a:cxn>
                <a:cxn ang="0">
                  <a:pos x="128" y="401"/>
                </a:cxn>
                <a:cxn ang="0">
                  <a:pos x="305" y="429"/>
                </a:cxn>
                <a:cxn ang="0">
                  <a:pos x="390" y="410"/>
                </a:cxn>
                <a:cxn ang="0">
                  <a:pos x="403" y="354"/>
                </a:cxn>
                <a:cxn ang="0">
                  <a:pos x="422" y="317"/>
                </a:cxn>
                <a:cxn ang="0">
                  <a:pos x="417" y="279"/>
                </a:cxn>
                <a:cxn ang="0">
                  <a:pos x="110" y="412"/>
                </a:cxn>
                <a:cxn ang="0">
                  <a:pos x="17" y="411"/>
                </a:cxn>
                <a:cxn ang="0">
                  <a:pos x="17" y="194"/>
                </a:cxn>
                <a:cxn ang="0">
                  <a:pos x="110" y="194"/>
                </a:cxn>
                <a:cxn ang="0">
                  <a:pos x="110" y="411"/>
                </a:cxn>
                <a:cxn ang="0">
                  <a:pos x="405" y="317"/>
                </a:cxn>
                <a:cxn ang="0">
                  <a:pos x="374" y="348"/>
                </a:cxn>
                <a:cxn ang="0">
                  <a:pos x="390" y="364"/>
                </a:cxn>
                <a:cxn ang="0">
                  <a:pos x="380" y="396"/>
                </a:cxn>
                <a:cxn ang="0">
                  <a:pos x="305" y="412"/>
                </a:cxn>
                <a:cxn ang="0">
                  <a:pos x="128" y="384"/>
                </a:cxn>
                <a:cxn ang="0">
                  <a:pos x="190" y="142"/>
                </a:cxn>
                <a:cxn ang="0">
                  <a:pos x="242" y="77"/>
                </a:cxn>
                <a:cxn ang="0">
                  <a:pos x="260" y="21"/>
                </a:cxn>
                <a:cxn ang="0">
                  <a:pos x="286" y="25"/>
                </a:cxn>
                <a:cxn ang="0">
                  <a:pos x="254" y="153"/>
                </a:cxn>
                <a:cxn ang="0">
                  <a:pos x="262" y="166"/>
                </a:cxn>
                <a:cxn ang="0">
                  <a:pos x="381" y="166"/>
                </a:cxn>
                <a:cxn ang="0">
                  <a:pos x="404" y="189"/>
                </a:cxn>
                <a:cxn ang="0">
                  <a:pos x="386" y="223"/>
                </a:cxn>
                <a:cxn ang="0">
                  <a:pos x="409" y="254"/>
                </a:cxn>
                <a:cxn ang="0">
                  <a:pos x="390" y="277"/>
                </a:cxn>
                <a:cxn ang="0">
                  <a:pos x="389" y="293"/>
                </a:cxn>
              </a:cxnLst>
              <a:rect l="0" t="0" r="r" b="b"/>
              <a:pathLst>
                <a:path w="426" h="429">
                  <a:moveTo>
                    <a:pt x="417" y="279"/>
                  </a:moveTo>
                  <a:cubicBezTo>
                    <a:pt x="423" y="273"/>
                    <a:pt x="426" y="264"/>
                    <a:pt x="426" y="254"/>
                  </a:cubicBezTo>
                  <a:cubicBezTo>
                    <a:pt x="426" y="240"/>
                    <a:pt x="420" y="228"/>
                    <a:pt x="410" y="220"/>
                  </a:cubicBezTo>
                  <a:cubicBezTo>
                    <a:pt x="417" y="212"/>
                    <a:pt x="421" y="202"/>
                    <a:pt x="421" y="189"/>
                  </a:cubicBezTo>
                  <a:cubicBezTo>
                    <a:pt x="421" y="178"/>
                    <a:pt x="416" y="169"/>
                    <a:pt x="409" y="162"/>
                  </a:cubicBezTo>
                  <a:cubicBezTo>
                    <a:pt x="402" y="156"/>
                    <a:pt x="393" y="151"/>
                    <a:pt x="385" y="149"/>
                  </a:cubicBezTo>
                  <a:cubicBezTo>
                    <a:pt x="372" y="147"/>
                    <a:pt x="352" y="145"/>
                    <a:pt x="328" y="145"/>
                  </a:cubicBezTo>
                  <a:cubicBezTo>
                    <a:pt x="313" y="145"/>
                    <a:pt x="296" y="146"/>
                    <a:pt x="279" y="147"/>
                  </a:cubicBezTo>
                  <a:cubicBezTo>
                    <a:pt x="304" y="109"/>
                    <a:pt x="313" y="79"/>
                    <a:pt x="314" y="56"/>
                  </a:cubicBezTo>
                  <a:cubicBezTo>
                    <a:pt x="314" y="38"/>
                    <a:pt x="308" y="23"/>
                    <a:pt x="300" y="14"/>
                  </a:cubicBezTo>
                  <a:cubicBezTo>
                    <a:pt x="292" y="5"/>
                    <a:pt x="283" y="0"/>
                    <a:pt x="274" y="0"/>
                  </a:cubicBezTo>
                  <a:cubicBezTo>
                    <a:pt x="263" y="0"/>
                    <a:pt x="254" y="2"/>
                    <a:pt x="248" y="8"/>
                  </a:cubicBezTo>
                  <a:cubicBezTo>
                    <a:pt x="239" y="17"/>
                    <a:pt x="237" y="28"/>
                    <a:pt x="235" y="39"/>
                  </a:cubicBezTo>
                  <a:cubicBezTo>
                    <a:pt x="233" y="50"/>
                    <a:pt x="231" y="60"/>
                    <a:pt x="227" y="69"/>
                  </a:cubicBezTo>
                  <a:cubicBezTo>
                    <a:pt x="224" y="73"/>
                    <a:pt x="213" y="86"/>
                    <a:pt x="202" y="99"/>
                  </a:cubicBezTo>
                  <a:cubicBezTo>
                    <a:pt x="190" y="112"/>
                    <a:pt x="179" y="124"/>
                    <a:pt x="174" y="135"/>
                  </a:cubicBezTo>
                  <a:cubicBezTo>
                    <a:pt x="163" y="159"/>
                    <a:pt x="148" y="177"/>
                    <a:pt x="136" y="188"/>
                  </a:cubicBezTo>
                  <a:cubicBezTo>
                    <a:pt x="133" y="191"/>
                    <a:pt x="130" y="194"/>
                    <a:pt x="128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84"/>
                    <a:pt x="120" y="176"/>
                    <a:pt x="110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8" y="176"/>
                    <a:pt x="0" y="184"/>
                    <a:pt x="0" y="194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21"/>
                    <a:pt x="8" y="429"/>
                    <a:pt x="17" y="429"/>
                  </a:cubicBezTo>
                  <a:cubicBezTo>
                    <a:pt x="110" y="429"/>
                    <a:pt x="110" y="429"/>
                    <a:pt x="110" y="429"/>
                  </a:cubicBezTo>
                  <a:cubicBezTo>
                    <a:pt x="120" y="429"/>
                    <a:pt x="128" y="421"/>
                    <a:pt x="128" y="41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79" y="408"/>
                    <a:pt x="225" y="424"/>
                    <a:pt x="264" y="427"/>
                  </a:cubicBezTo>
                  <a:cubicBezTo>
                    <a:pt x="279" y="428"/>
                    <a:pt x="293" y="429"/>
                    <a:pt x="305" y="429"/>
                  </a:cubicBezTo>
                  <a:cubicBezTo>
                    <a:pt x="325" y="429"/>
                    <a:pt x="342" y="427"/>
                    <a:pt x="356" y="423"/>
                  </a:cubicBezTo>
                  <a:cubicBezTo>
                    <a:pt x="367" y="421"/>
                    <a:pt x="379" y="417"/>
                    <a:pt x="390" y="410"/>
                  </a:cubicBezTo>
                  <a:cubicBezTo>
                    <a:pt x="401" y="402"/>
                    <a:pt x="410" y="389"/>
                    <a:pt x="410" y="372"/>
                  </a:cubicBezTo>
                  <a:cubicBezTo>
                    <a:pt x="410" y="365"/>
                    <a:pt x="407" y="359"/>
                    <a:pt x="403" y="354"/>
                  </a:cubicBezTo>
                  <a:cubicBezTo>
                    <a:pt x="403" y="353"/>
                    <a:pt x="402" y="352"/>
                    <a:pt x="402" y="352"/>
                  </a:cubicBezTo>
                  <a:cubicBezTo>
                    <a:pt x="414" y="345"/>
                    <a:pt x="422" y="332"/>
                    <a:pt x="422" y="317"/>
                  </a:cubicBezTo>
                  <a:cubicBezTo>
                    <a:pt x="422" y="304"/>
                    <a:pt x="416" y="294"/>
                    <a:pt x="409" y="287"/>
                  </a:cubicBezTo>
                  <a:cubicBezTo>
                    <a:pt x="412" y="285"/>
                    <a:pt x="415" y="282"/>
                    <a:pt x="417" y="279"/>
                  </a:cubicBezTo>
                  <a:close/>
                  <a:moveTo>
                    <a:pt x="110" y="411"/>
                  </a:moveTo>
                  <a:cubicBezTo>
                    <a:pt x="110" y="411"/>
                    <a:pt x="110" y="412"/>
                    <a:pt x="110" y="412"/>
                  </a:cubicBezTo>
                  <a:cubicBezTo>
                    <a:pt x="17" y="412"/>
                    <a:pt x="17" y="412"/>
                    <a:pt x="17" y="412"/>
                  </a:cubicBezTo>
                  <a:cubicBezTo>
                    <a:pt x="17" y="412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0" y="194"/>
                    <a:pt x="110" y="194"/>
                    <a:pt x="110" y="194"/>
                  </a:cubicBezTo>
                  <a:lnTo>
                    <a:pt x="110" y="411"/>
                  </a:lnTo>
                  <a:close/>
                  <a:moveTo>
                    <a:pt x="389" y="293"/>
                  </a:moveTo>
                  <a:cubicBezTo>
                    <a:pt x="397" y="297"/>
                    <a:pt x="405" y="305"/>
                    <a:pt x="405" y="317"/>
                  </a:cubicBezTo>
                  <a:cubicBezTo>
                    <a:pt x="405" y="329"/>
                    <a:pt x="396" y="339"/>
                    <a:pt x="382" y="341"/>
                  </a:cubicBezTo>
                  <a:cubicBezTo>
                    <a:pt x="378" y="341"/>
                    <a:pt x="375" y="344"/>
                    <a:pt x="374" y="348"/>
                  </a:cubicBezTo>
                  <a:cubicBezTo>
                    <a:pt x="374" y="352"/>
                    <a:pt x="376" y="355"/>
                    <a:pt x="379" y="357"/>
                  </a:cubicBezTo>
                  <a:cubicBezTo>
                    <a:pt x="384" y="359"/>
                    <a:pt x="388" y="362"/>
                    <a:pt x="390" y="364"/>
                  </a:cubicBezTo>
                  <a:cubicBezTo>
                    <a:pt x="391" y="367"/>
                    <a:pt x="392" y="369"/>
                    <a:pt x="392" y="372"/>
                  </a:cubicBezTo>
                  <a:cubicBezTo>
                    <a:pt x="392" y="384"/>
                    <a:pt x="388" y="390"/>
                    <a:pt x="380" y="396"/>
                  </a:cubicBezTo>
                  <a:cubicBezTo>
                    <a:pt x="373" y="401"/>
                    <a:pt x="362" y="404"/>
                    <a:pt x="352" y="407"/>
                  </a:cubicBezTo>
                  <a:cubicBezTo>
                    <a:pt x="340" y="410"/>
                    <a:pt x="325" y="412"/>
                    <a:pt x="305" y="412"/>
                  </a:cubicBezTo>
                  <a:cubicBezTo>
                    <a:pt x="293" y="412"/>
                    <a:pt x="280" y="411"/>
                    <a:pt x="265" y="410"/>
                  </a:cubicBezTo>
                  <a:cubicBezTo>
                    <a:pt x="230" y="408"/>
                    <a:pt x="182" y="391"/>
                    <a:pt x="128" y="384"/>
                  </a:cubicBezTo>
                  <a:cubicBezTo>
                    <a:pt x="128" y="337"/>
                    <a:pt x="128" y="240"/>
                    <a:pt x="128" y="218"/>
                  </a:cubicBezTo>
                  <a:cubicBezTo>
                    <a:pt x="139" y="210"/>
                    <a:pt x="170" y="186"/>
                    <a:pt x="190" y="142"/>
                  </a:cubicBezTo>
                  <a:cubicBezTo>
                    <a:pt x="193" y="136"/>
                    <a:pt x="204" y="123"/>
                    <a:pt x="215" y="110"/>
                  </a:cubicBezTo>
                  <a:cubicBezTo>
                    <a:pt x="226" y="97"/>
                    <a:pt x="237" y="86"/>
                    <a:pt x="242" y="77"/>
                  </a:cubicBezTo>
                  <a:cubicBezTo>
                    <a:pt x="250" y="61"/>
                    <a:pt x="251" y="44"/>
                    <a:pt x="254" y="33"/>
                  </a:cubicBezTo>
                  <a:cubicBezTo>
                    <a:pt x="256" y="27"/>
                    <a:pt x="257" y="23"/>
                    <a:pt x="260" y="21"/>
                  </a:cubicBezTo>
                  <a:cubicBezTo>
                    <a:pt x="262" y="19"/>
                    <a:pt x="266" y="17"/>
                    <a:pt x="274" y="17"/>
                  </a:cubicBezTo>
                  <a:cubicBezTo>
                    <a:pt x="275" y="17"/>
                    <a:pt x="281" y="19"/>
                    <a:pt x="286" y="25"/>
                  </a:cubicBezTo>
                  <a:cubicBezTo>
                    <a:pt x="292" y="31"/>
                    <a:pt x="296" y="41"/>
                    <a:pt x="296" y="56"/>
                  </a:cubicBezTo>
                  <a:cubicBezTo>
                    <a:pt x="296" y="77"/>
                    <a:pt x="287" y="109"/>
                    <a:pt x="254" y="153"/>
                  </a:cubicBezTo>
                  <a:cubicBezTo>
                    <a:pt x="252" y="155"/>
                    <a:pt x="252" y="159"/>
                    <a:pt x="254" y="162"/>
                  </a:cubicBezTo>
                  <a:cubicBezTo>
                    <a:pt x="256" y="165"/>
                    <a:pt x="259" y="167"/>
                    <a:pt x="262" y="166"/>
                  </a:cubicBezTo>
                  <a:cubicBezTo>
                    <a:pt x="284" y="164"/>
                    <a:pt x="307" y="163"/>
                    <a:pt x="328" y="163"/>
                  </a:cubicBezTo>
                  <a:cubicBezTo>
                    <a:pt x="351" y="162"/>
                    <a:pt x="371" y="164"/>
                    <a:pt x="381" y="166"/>
                  </a:cubicBezTo>
                  <a:cubicBezTo>
                    <a:pt x="386" y="167"/>
                    <a:pt x="392" y="170"/>
                    <a:pt x="397" y="175"/>
                  </a:cubicBezTo>
                  <a:cubicBezTo>
                    <a:pt x="401" y="179"/>
                    <a:pt x="404" y="184"/>
                    <a:pt x="404" y="189"/>
                  </a:cubicBezTo>
                  <a:cubicBezTo>
                    <a:pt x="403" y="203"/>
                    <a:pt x="399" y="208"/>
                    <a:pt x="390" y="214"/>
                  </a:cubicBezTo>
                  <a:cubicBezTo>
                    <a:pt x="387" y="216"/>
                    <a:pt x="386" y="219"/>
                    <a:pt x="386" y="223"/>
                  </a:cubicBezTo>
                  <a:cubicBezTo>
                    <a:pt x="387" y="226"/>
                    <a:pt x="389" y="229"/>
                    <a:pt x="392" y="230"/>
                  </a:cubicBezTo>
                  <a:cubicBezTo>
                    <a:pt x="403" y="233"/>
                    <a:pt x="409" y="241"/>
                    <a:pt x="409" y="254"/>
                  </a:cubicBezTo>
                  <a:cubicBezTo>
                    <a:pt x="409" y="260"/>
                    <a:pt x="407" y="264"/>
                    <a:pt x="404" y="268"/>
                  </a:cubicBezTo>
                  <a:cubicBezTo>
                    <a:pt x="401" y="272"/>
                    <a:pt x="396" y="275"/>
                    <a:pt x="390" y="277"/>
                  </a:cubicBezTo>
                  <a:cubicBezTo>
                    <a:pt x="387" y="278"/>
                    <a:pt x="384" y="281"/>
                    <a:pt x="384" y="285"/>
                  </a:cubicBezTo>
                  <a:cubicBezTo>
                    <a:pt x="384" y="288"/>
                    <a:pt x="386" y="292"/>
                    <a:pt x="389" y="293"/>
                  </a:cubicBezTo>
                  <a:close/>
                </a:path>
              </a:pathLst>
            </a:custGeom>
            <a:solidFill>
              <a:srgbClr val="4C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9"/>
            <p:cNvSpPr>
              <a:spLocks noChangeAspect="1" noEditPoints="1"/>
            </p:cNvSpPr>
            <p:nvPr/>
          </p:nvSpPr>
          <p:spPr bwMode="auto">
            <a:xfrm>
              <a:off x="253941" y="2895880"/>
              <a:ext cx="316546" cy="319059"/>
            </a:xfrm>
            <a:custGeom>
              <a:avLst/>
              <a:gdLst/>
              <a:ahLst/>
              <a:cxnLst>
                <a:cxn ang="0">
                  <a:pos x="423" y="111"/>
                </a:cxn>
                <a:cxn ang="0">
                  <a:pos x="404" y="75"/>
                </a:cxn>
                <a:cxn ang="0">
                  <a:pos x="391" y="19"/>
                </a:cxn>
                <a:cxn ang="0">
                  <a:pos x="306" y="0"/>
                </a:cxn>
                <a:cxn ang="0">
                  <a:pos x="129" y="27"/>
                </a:cxn>
                <a:cxn ang="0">
                  <a:pos x="111" y="0"/>
                </a:cxn>
                <a:cxn ang="0">
                  <a:pos x="0" y="18"/>
                </a:cxn>
                <a:cxn ang="0">
                  <a:pos x="0" y="234"/>
                </a:cxn>
                <a:cxn ang="0">
                  <a:pos x="111" y="252"/>
                </a:cxn>
                <a:cxn ang="0">
                  <a:pos x="129" y="233"/>
                </a:cxn>
                <a:cxn ang="0">
                  <a:pos x="175" y="294"/>
                </a:cxn>
                <a:cxn ang="0">
                  <a:pos x="227" y="360"/>
                </a:cxn>
                <a:cxn ang="0">
                  <a:pos x="249" y="420"/>
                </a:cxn>
                <a:cxn ang="0">
                  <a:pos x="301" y="414"/>
                </a:cxn>
                <a:cxn ang="0">
                  <a:pos x="280" y="281"/>
                </a:cxn>
                <a:cxn ang="0">
                  <a:pos x="386" y="279"/>
                </a:cxn>
                <a:cxn ang="0">
                  <a:pos x="422" y="239"/>
                </a:cxn>
                <a:cxn ang="0">
                  <a:pos x="427" y="174"/>
                </a:cxn>
                <a:cxn ang="0">
                  <a:pos x="410" y="142"/>
                </a:cxn>
                <a:cxn ang="0">
                  <a:pos x="111" y="235"/>
                </a:cxn>
                <a:cxn ang="0">
                  <a:pos x="18" y="234"/>
                </a:cxn>
                <a:cxn ang="0">
                  <a:pos x="18" y="18"/>
                </a:cxn>
                <a:cxn ang="0">
                  <a:pos x="111" y="17"/>
                </a:cxn>
                <a:cxn ang="0">
                  <a:pos x="111" y="234"/>
                </a:cxn>
                <a:cxn ang="0">
                  <a:pos x="391" y="151"/>
                </a:cxn>
                <a:cxn ang="0">
                  <a:pos x="410" y="174"/>
                </a:cxn>
                <a:cxn ang="0">
                  <a:pos x="387" y="206"/>
                </a:cxn>
                <a:cxn ang="0">
                  <a:pos x="405" y="239"/>
                </a:cxn>
                <a:cxn ang="0">
                  <a:pos x="382" y="262"/>
                </a:cxn>
                <a:cxn ang="0">
                  <a:pos x="263" y="262"/>
                </a:cxn>
                <a:cxn ang="0">
                  <a:pos x="255" y="276"/>
                </a:cxn>
                <a:cxn ang="0">
                  <a:pos x="287" y="403"/>
                </a:cxn>
                <a:cxn ang="0">
                  <a:pos x="261" y="408"/>
                </a:cxn>
                <a:cxn ang="0">
                  <a:pos x="243" y="352"/>
                </a:cxn>
                <a:cxn ang="0">
                  <a:pos x="191" y="286"/>
                </a:cxn>
                <a:cxn ang="0">
                  <a:pos x="129" y="45"/>
                </a:cxn>
                <a:cxn ang="0">
                  <a:pos x="306" y="17"/>
                </a:cxn>
                <a:cxn ang="0">
                  <a:pos x="381" y="33"/>
                </a:cxn>
                <a:cxn ang="0">
                  <a:pos x="390" y="64"/>
                </a:cxn>
                <a:cxn ang="0">
                  <a:pos x="375" y="81"/>
                </a:cxn>
                <a:cxn ang="0">
                  <a:pos x="405" y="111"/>
                </a:cxn>
                <a:cxn ang="0">
                  <a:pos x="385" y="144"/>
                </a:cxn>
              </a:cxnLst>
              <a:rect l="0" t="0" r="r" b="b"/>
              <a:pathLst>
                <a:path w="427" h="429">
                  <a:moveTo>
                    <a:pt x="410" y="142"/>
                  </a:moveTo>
                  <a:cubicBezTo>
                    <a:pt x="417" y="135"/>
                    <a:pt x="423" y="124"/>
                    <a:pt x="423" y="111"/>
                  </a:cubicBezTo>
                  <a:cubicBezTo>
                    <a:pt x="423" y="97"/>
                    <a:pt x="415" y="84"/>
                    <a:pt x="403" y="77"/>
                  </a:cubicBezTo>
                  <a:cubicBezTo>
                    <a:pt x="403" y="76"/>
                    <a:pt x="404" y="76"/>
                    <a:pt x="404" y="75"/>
                  </a:cubicBezTo>
                  <a:cubicBezTo>
                    <a:pt x="408" y="70"/>
                    <a:pt x="410" y="63"/>
                    <a:pt x="410" y="57"/>
                  </a:cubicBezTo>
                  <a:cubicBezTo>
                    <a:pt x="411" y="39"/>
                    <a:pt x="402" y="26"/>
                    <a:pt x="391" y="19"/>
                  </a:cubicBezTo>
                  <a:cubicBezTo>
                    <a:pt x="380" y="11"/>
                    <a:pt x="368" y="8"/>
                    <a:pt x="357" y="5"/>
                  </a:cubicBezTo>
                  <a:cubicBezTo>
                    <a:pt x="343" y="1"/>
                    <a:pt x="326" y="0"/>
                    <a:pt x="306" y="0"/>
                  </a:cubicBezTo>
                  <a:cubicBezTo>
                    <a:pt x="294" y="0"/>
                    <a:pt x="280" y="0"/>
                    <a:pt x="265" y="1"/>
                  </a:cubicBezTo>
                  <a:cubicBezTo>
                    <a:pt x="226" y="4"/>
                    <a:pt x="180" y="20"/>
                    <a:pt x="129" y="27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8"/>
                    <a:pt x="121" y="0"/>
                    <a:pt x="1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4"/>
                    <a:pt x="8" y="252"/>
                    <a:pt x="18" y="252"/>
                  </a:cubicBezTo>
                  <a:cubicBezTo>
                    <a:pt x="111" y="252"/>
                    <a:pt x="111" y="252"/>
                    <a:pt x="111" y="252"/>
                  </a:cubicBezTo>
                  <a:cubicBezTo>
                    <a:pt x="121" y="252"/>
                    <a:pt x="129" y="244"/>
                    <a:pt x="129" y="234"/>
                  </a:cubicBezTo>
                  <a:cubicBezTo>
                    <a:pt x="129" y="233"/>
                    <a:pt x="129" y="233"/>
                    <a:pt x="129" y="233"/>
                  </a:cubicBezTo>
                  <a:cubicBezTo>
                    <a:pt x="131" y="235"/>
                    <a:pt x="134" y="237"/>
                    <a:pt x="137" y="240"/>
                  </a:cubicBezTo>
                  <a:cubicBezTo>
                    <a:pt x="149" y="252"/>
                    <a:pt x="164" y="269"/>
                    <a:pt x="175" y="294"/>
                  </a:cubicBezTo>
                  <a:cubicBezTo>
                    <a:pt x="180" y="304"/>
                    <a:pt x="191" y="317"/>
                    <a:pt x="202" y="330"/>
                  </a:cubicBezTo>
                  <a:cubicBezTo>
                    <a:pt x="214" y="342"/>
                    <a:pt x="225" y="355"/>
                    <a:pt x="227" y="360"/>
                  </a:cubicBezTo>
                  <a:cubicBezTo>
                    <a:pt x="232" y="368"/>
                    <a:pt x="234" y="379"/>
                    <a:pt x="236" y="390"/>
                  </a:cubicBezTo>
                  <a:cubicBezTo>
                    <a:pt x="238" y="400"/>
                    <a:pt x="240" y="412"/>
                    <a:pt x="249" y="420"/>
                  </a:cubicBezTo>
                  <a:cubicBezTo>
                    <a:pt x="255" y="426"/>
                    <a:pt x="264" y="429"/>
                    <a:pt x="275" y="429"/>
                  </a:cubicBezTo>
                  <a:cubicBezTo>
                    <a:pt x="284" y="429"/>
                    <a:pt x="292" y="424"/>
                    <a:pt x="301" y="414"/>
                  </a:cubicBezTo>
                  <a:cubicBezTo>
                    <a:pt x="308" y="405"/>
                    <a:pt x="314" y="391"/>
                    <a:pt x="314" y="372"/>
                  </a:cubicBezTo>
                  <a:cubicBezTo>
                    <a:pt x="314" y="349"/>
                    <a:pt x="305" y="319"/>
                    <a:pt x="280" y="281"/>
                  </a:cubicBezTo>
                  <a:cubicBezTo>
                    <a:pt x="297" y="283"/>
                    <a:pt x="314" y="283"/>
                    <a:pt x="329" y="283"/>
                  </a:cubicBezTo>
                  <a:cubicBezTo>
                    <a:pt x="353" y="283"/>
                    <a:pt x="373" y="282"/>
                    <a:pt x="386" y="279"/>
                  </a:cubicBezTo>
                  <a:cubicBezTo>
                    <a:pt x="394" y="277"/>
                    <a:pt x="403" y="273"/>
                    <a:pt x="410" y="266"/>
                  </a:cubicBezTo>
                  <a:cubicBezTo>
                    <a:pt x="416" y="259"/>
                    <a:pt x="422" y="250"/>
                    <a:pt x="422" y="239"/>
                  </a:cubicBezTo>
                  <a:cubicBezTo>
                    <a:pt x="422" y="226"/>
                    <a:pt x="418" y="216"/>
                    <a:pt x="411" y="209"/>
                  </a:cubicBezTo>
                  <a:cubicBezTo>
                    <a:pt x="421" y="201"/>
                    <a:pt x="427" y="188"/>
                    <a:pt x="427" y="174"/>
                  </a:cubicBezTo>
                  <a:cubicBezTo>
                    <a:pt x="427" y="165"/>
                    <a:pt x="424" y="156"/>
                    <a:pt x="418" y="149"/>
                  </a:cubicBezTo>
                  <a:cubicBezTo>
                    <a:pt x="416" y="146"/>
                    <a:pt x="413" y="144"/>
                    <a:pt x="410" y="142"/>
                  </a:cubicBezTo>
                  <a:close/>
                  <a:moveTo>
                    <a:pt x="111" y="234"/>
                  </a:moveTo>
                  <a:cubicBezTo>
                    <a:pt x="111" y="235"/>
                    <a:pt x="111" y="235"/>
                    <a:pt x="111" y="235"/>
                  </a:cubicBezTo>
                  <a:cubicBezTo>
                    <a:pt x="18" y="235"/>
                    <a:pt x="18" y="235"/>
                    <a:pt x="18" y="235"/>
                  </a:cubicBezTo>
                  <a:cubicBezTo>
                    <a:pt x="18" y="235"/>
                    <a:pt x="18" y="235"/>
                    <a:pt x="18" y="23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8"/>
                  </a:cubicBezTo>
                  <a:lnTo>
                    <a:pt x="111" y="234"/>
                  </a:lnTo>
                  <a:close/>
                  <a:moveTo>
                    <a:pt x="385" y="144"/>
                  </a:moveTo>
                  <a:cubicBezTo>
                    <a:pt x="385" y="147"/>
                    <a:pt x="387" y="150"/>
                    <a:pt x="391" y="151"/>
                  </a:cubicBezTo>
                  <a:cubicBezTo>
                    <a:pt x="397" y="154"/>
                    <a:pt x="402" y="157"/>
                    <a:pt x="405" y="160"/>
                  </a:cubicBezTo>
                  <a:cubicBezTo>
                    <a:pt x="408" y="164"/>
                    <a:pt x="410" y="168"/>
                    <a:pt x="410" y="174"/>
                  </a:cubicBezTo>
                  <a:cubicBezTo>
                    <a:pt x="409" y="187"/>
                    <a:pt x="403" y="195"/>
                    <a:pt x="393" y="199"/>
                  </a:cubicBezTo>
                  <a:cubicBezTo>
                    <a:pt x="390" y="200"/>
                    <a:pt x="388" y="203"/>
                    <a:pt x="387" y="206"/>
                  </a:cubicBezTo>
                  <a:cubicBezTo>
                    <a:pt x="387" y="209"/>
                    <a:pt x="388" y="213"/>
                    <a:pt x="391" y="214"/>
                  </a:cubicBezTo>
                  <a:cubicBezTo>
                    <a:pt x="400" y="220"/>
                    <a:pt x="404" y="225"/>
                    <a:pt x="405" y="239"/>
                  </a:cubicBezTo>
                  <a:cubicBezTo>
                    <a:pt x="405" y="244"/>
                    <a:pt x="402" y="249"/>
                    <a:pt x="397" y="254"/>
                  </a:cubicBezTo>
                  <a:cubicBezTo>
                    <a:pt x="393" y="258"/>
                    <a:pt x="387" y="261"/>
                    <a:pt x="382" y="262"/>
                  </a:cubicBezTo>
                  <a:cubicBezTo>
                    <a:pt x="372" y="265"/>
                    <a:pt x="352" y="266"/>
                    <a:pt x="329" y="266"/>
                  </a:cubicBezTo>
                  <a:cubicBezTo>
                    <a:pt x="308" y="266"/>
                    <a:pt x="285" y="265"/>
                    <a:pt x="263" y="262"/>
                  </a:cubicBezTo>
                  <a:cubicBezTo>
                    <a:pt x="260" y="262"/>
                    <a:pt x="257" y="263"/>
                    <a:pt x="255" y="266"/>
                  </a:cubicBezTo>
                  <a:cubicBezTo>
                    <a:pt x="253" y="269"/>
                    <a:pt x="253" y="273"/>
                    <a:pt x="255" y="276"/>
                  </a:cubicBezTo>
                  <a:cubicBezTo>
                    <a:pt x="288" y="320"/>
                    <a:pt x="297" y="351"/>
                    <a:pt x="297" y="372"/>
                  </a:cubicBezTo>
                  <a:cubicBezTo>
                    <a:pt x="297" y="387"/>
                    <a:pt x="292" y="397"/>
                    <a:pt x="287" y="403"/>
                  </a:cubicBezTo>
                  <a:cubicBezTo>
                    <a:pt x="282" y="410"/>
                    <a:pt x="276" y="412"/>
                    <a:pt x="275" y="412"/>
                  </a:cubicBezTo>
                  <a:cubicBezTo>
                    <a:pt x="267" y="411"/>
                    <a:pt x="263" y="410"/>
                    <a:pt x="261" y="408"/>
                  </a:cubicBezTo>
                  <a:cubicBezTo>
                    <a:pt x="258" y="405"/>
                    <a:pt x="257" y="402"/>
                    <a:pt x="255" y="396"/>
                  </a:cubicBezTo>
                  <a:cubicBezTo>
                    <a:pt x="252" y="385"/>
                    <a:pt x="251" y="368"/>
                    <a:pt x="243" y="352"/>
                  </a:cubicBezTo>
                  <a:cubicBezTo>
                    <a:pt x="238" y="343"/>
                    <a:pt x="227" y="331"/>
                    <a:pt x="216" y="318"/>
                  </a:cubicBezTo>
                  <a:cubicBezTo>
                    <a:pt x="205" y="306"/>
                    <a:pt x="193" y="293"/>
                    <a:pt x="191" y="286"/>
                  </a:cubicBezTo>
                  <a:cubicBezTo>
                    <a:pt x="171" y="243"/>
                    <a:pt x="140" y="219"/>
                    <a:pt x="129" y="211"/>
                  </a:cubicBezTo>
                  <a:cubicBezTo>
                    <a:pt x="129" y="189"/>
                    <a:pt x="129" y="92"/>
                    <a:pt x="129" y="45"/>
                  </a:cubicBezTo>
                  <a:cubicBezTo>
                    <a:pt x="183" y="37"/>
                    <a:pt x="231" y="21"/>
                    <a:pt x="266" y="19"/>
                  </a:cubicBezTo>
                  <a:cubicBezTo>
                    <a:pt x="281" y="18"/>
                    <a:pt x="294" y="17"/>
                    <a:pt x="306" y="17"/>
                  </a:cubicBezTo>
                  <a:cubicBezTo>
                    <a:pt x="325" y="17"/>
                    <a:pt x="341" y="19"/>
                    <a:pt x="353" y="22"/>
                  </a:cubicBezTo>
                  <a:cubicBezTo>
                    <a:pt x="363" y="25"/>
                    <a:pt x="374" y="28"/>
                    <a:pt x="381" y="33"/>
                  </a:cubicBezTo>
                  <a:cubicBezTo>
                    <a:pt x="389" y="38"/>
                    <a:pt x="393" y="44"/>
                    <a:pt x="393" y="57"/>
                  </a:cubicBezTo>
                  <a:cubicBezTo>
                    <a:pt x="393" y="60"/>
                    <a:pt x="392" y="62"/>
                    <a:pt x="390" y="64"/>
                  </a:cubicBezTo>
                  <a:cubicBezTo>
                    <a:pt x="389" y="67"/>
                    <a:pt x="385" y="69"/>
                    <a:pt x="380" y="72"/>
                  </a:cubicBezTo>
                  <a:cubicBezTo>
                    <a:pt x="377" y="73"/>
                    <a:pt x="375" y="77"/>
                    <a:pt x="375" y="81"/>
                  </a:cubicBezTo>
                  <a:cubicBezTo>
                    <a:pt x="376" y="84"/>
                    <a:pt x="379" y="87"/>
                    <a:pt x="383" y="88"/>
                  </a:cubicBezTo>
                  <a:cubicBezTo>
                    <a:pt x="397" y="90"/>
                    <a:pt x="405" y="100"/>
                    <a:pt x="405" y="111"/>
                  </a:cubicBezTo>
                  <a:cubicBezTo>
                    <a:pt x="405" y="123"/>
                    <a:pt x="398" y="131"/>
                    <a:pt x="390" y="135"/>
                  </a:cubicBezTo>
                  <a:cubicBezTo>
                    <a:pt x="387" y="137"/>
                    <a:pt x="385" y="140"/>
                    <a:pt x="385" y="144"/>
                  </a:cubicBezTo>
                  <a:close/>
                </a:path>
              </a:pathLst>
            </a:custGeom>
            <a:solidFill>
              <a:srgbClr val="EB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9" y="1123220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537" y="262244"/>
            <a:ext cx="8958959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Confident PM will get/has got the right deal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I think the Prime Minister will get (from December 2018 has got) the right deal for Britain in the Brexit negotiations (n=2,000 per month online)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BDB30A-B3F9-134A-B760-4FEA8B61CBE4}"/>
              </a:ext>
            </a:extLst>
          </p:cNvPr>
          <p:cNvSpPr txBox="1"/>
          <p:nvPr/>
        </p:nvSpPr>
        <p:spPr>
          <a:xfrm>
            <a:off x="616148" y="4560652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884C9DF-BF21-D74C-B482-07BB305AAF38}"/>
              </a:ext>
            </a:extLst>
          </p:cNvPr>
          <p:cNvSpPr txBox="1"/>
          <p:nvPr/>
        </p:nvSpPr>
        <p:spPr>
          <a:xfrm>
            <a:off x="3904837" y="4568059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296CD0-AEAF-274D-AD04-9CD1F8A2E5CC}"/>
              </a:ext>
            </a:extLst>
          </p:cNvPr>
          <p:cNvSpPr txBox="1"/>
          <p:nvPr/>
        </p:nvSpPr>
        <p:spPr>
          <a:xfrm>
            <a:off x="6947665" y="4558224"/>
            <a:ext cx="90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2019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162B2E-9CB7-0D42-A54E-D120DCDBB170}"/>
              </a:ext>
            </a:extLst>
          </p:cNvPr>
          <p:cNvCxnSpPr>
            <a:cxnSpLocks/>
          </p:cNvCxnSpPr>
          <p:nvPr/>
        </p:nvCxnSpPr>
        <p:spPr bwMode="auto">
          <a:xfrm>
            <a:off x="3995936" y="4797152"/>
            <a:ext cx="2836401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1D90226-9413-A246-8B38-49E80B3193F8}"/>
              </a:ext>
            </a:extLst>
          </p:cNvPr>
          <p:cNvCxnSpPr>
            <a:cxnSpLocks/>
          </p:cNvCxnSpPr>
          <p:nvPr/>
        </p:nvCxnSpPr>
        <p:spPr bwMode="auto">
          <a:xfrm>
            <a:off x="899592" y="4797152"/>
            <a:ext cx="2952328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A414E43-6879-FF49-990B-ECE3DC1E0BCE}"/>
              </a:ext>
            </a:extLst>
          </p:cNvPr>
          <p:cNvCxnSpPr>
            <a:cxnSpLocks/>
          </p:cNvCxnSpPr>
          <p:nvPr/>
        </p:nvCxnSpPr>
        <p:spPr bwMode="auto">
          <a:xfrm>
            <a:off x="7020272" y="4808295"/>
            <a:ext cx="1656184" cy="5985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9E6F90B-8690-AB46-AE90-023C16AAE6B2}"/>
              </a:ext>
            </a:extLst>
          </p:cNvPr>
          <p:cNvCxnSpPr>
            <a:cxnSpLocks/>
          </p:cNvCxnSpPr>
          <p:nvPr/>
        </p:nvCxnSpPr>
        <p:spPr bwMode="auto">
          <a:xfrm flipV="1">
            <a:off x="2275126" y="1315412"/>
            <a:ext cx="0" cy="2985909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B69734B6-E65A-814A-8A5D-441D23BA80E2}"/>
              </a:ext>
            </a:extLst>
          </p:cNvPr>
          <p:cNvSpPr txBox="1"/>
          <p:nvPr/>
        </p:nvSpPr>
        <p:spPr>
          <a:xfrm rot="16200000">
            <a:off x="1510867" y="1590690"/>
            <a:ext cx="1297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General Election</a:t>
            </a:r>
          </a:p>
        </p:txBody>
      </p:sp>
    </p:spTree>
    <p:extLst>
      <p:ext uri="{BB962C8B-B14F-4D97-AF65-F5344CB8AC3E}">
        <p14:creationId xmlns:p14="http://schemas.microsoft.com/office/powerpoint/2010/main" val="13885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38" y="1473889"/>
            <a:ext cx="3865467" cy="3746937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927656"/>
              </p:ext>
            </p:extLst>
          </p:nvPr>
        </p:nvGraphicFramePr>
        <p:xfrm>
          <a:off x="3026627" y="2339403"/>
          <a:ext cx="8515793" cy="500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894" y="24108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Britain will be economically better off post Brexit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Britain will be economically better off post Brexit (n=2,000 per month online)</a:t>
            </a:r>
          </a:p>
        </p:txBody>
      </p:sp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029037"/>
              </p:ext>
            </p:extLst>
          </p:nvPr>
        </p:nvGraphicFramePr>
        <p:xfrm>
          <a:off x="313856" y="-410914"/>
          <a:ext cx="8697127" cy="672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35803B9-0586-5141-B953-1074680D5D6C}"/>
              </a:ext>
            </a:extLst>
          </p:cNvPr>
          <p:cNvSpPr txBox="1"/>
          <p:nvPr/>
        </p:nvSpPr>
        <p:spPr>
          <a:xfrm>
            <a:off x="546225" y="4982979"/>
            <a:ext cx="90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35828A-E165-5A43-A7FF-0677502291F4}"/>
              </a:ext>
            </a:extLst>
          </p:cNvPr>
          <p:cNvSpPr txBox="1"/>
          <p:nvPr/>
        </p:nvSpPr>
        <p:spPr>
          <a:xfrm>
            <a:off x="1328245" y="5015223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CC8571-1660-0242-9C1F-B4AEF2842E65}"/>
              </a:ext>
            </a:extLst>
          </p:cNvPr>
          <p:cNvSpPr txBox="1"/>
          <p:nvPr/>
        </p:nvSpPr>
        <p:spPr>
          <a:xfrm>
            <a:off x="4658257" y="4982979"/>
            <a:ext cx="2685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3D45DB-8297-F743-B55C-684C6343F64E}"/>
              </a:ext>
            </a:extLst>
          </p:cNvPr>
          <p:cNvSpPr txBox="1"/>
          <p:nvPr/>
        </p:nvSpPr>
        <p:spPr>
          <a:xfrm>
            <a:off x="7682349" y="5002858"/>
            <a:ext cx="90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2019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7A71FF-4DD3-2D43-8403-8B798BA4ED67}"/>
              </a:ext>
            </a:extLst>
          </p:cNvPr>
          <p:cNvCxnSpPr/>
          <p:nvPr/>
        </p:nvCxnSpPr>
        <p:spPr bwMode="auto">
          <a:xfrm>
            <a:off x="801777" y="5249079"/>
            <a:ext cx="36004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703B01-2BD2-9542-B7B8-D335FA7CF86A}"/>
              </a:ext>
            </a:extLst>
          </p:cNvPr>
          <p:cNvCxnSpPr>
            <a:cxnSpLocks/>
          </p:cNvCxnSpPr>
          <p:nvPr/>
        </p:nvCxnSpPr>
        <p:spPr bwMode="auto">
          <a:xfrm>
            <a:off x="1371291" y="5250352"/>
            <a:ext cx="2984685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E9E7C32-3B85-1947-B32D-CFBC29F2E33D}"/>
              </a:ext>
            </a:extLst>
          </p:cNvPr>
          <p:cNvCxnSpPr>
            <a:cxnSpLocks/>
          </p:cNvCxnSpPr>
          <p:nvPr/>
        </p:nvCxnSpPr>
        <p:spPr bwMode="auto">
          <a:xfrm>
            <a:off x="4532078" y="5261444"/>
            <a:ext cx="2920242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4B76EDC-C5CB-A64E-A6A8-B942683AAAA3}"/>
              </a:ext>
            </a:extLst>
          </p:cNvPr>
          <p:cNvCxnSpPr>
            <a:cxnSpLocks/>
          </p:cNvCxnSpPr>
          <p:nvPr/>
        </p:nvCxnSpPr>
        <p:spPr bwMode="auto">
          <a:xfrm>
            <a:off x="7635865" y="5261444"/>
            <a:ext cx="96191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2A2521E-2134-224D-A8BA-851A5514FBD7}"/>
              </a:ext>
            </a:extLst>
          </p:cNvPr>
          <p:cNvCxnSpPr>
            <a:cxnSpLocks/>
          </p:cNvCxnSpPr>
          <p:nvPr/>
        </p:nvCxnSpPr>
        <p:spPr bwMode="auto">
          <a:xfrm flipV="1">
            <a:off x="2835826" y="1565950"/>
            <a:ext cx="0" cy="326527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53719F6-9387-AC43-9C3E-317A8A30DA26}"/>
              </a:ext>
            </a:extLst>
          </p:cNvPr>
          <p:cNvSpPr txBox="1"/>
          <p:nvPr/>
        </p:nvSpPr>
        <p:spPr>
          <a:xfrm rot="16200000">
            <a:off x="2261659" y="1932076"/>
            <a:ext cx="9476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General Election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3DD98-3E53-A845-8BBC-0BF43C9E5BC3}"/>
              </a:ext>
            </a:extLst>
          </p:cNvPr>
          <p:cNvSpPr txBox="1"/>
          <p:nvPr/>
        </p:nvSpPr>
        <p:spPr>
          <a:xfrm>
            <a:off x="131664" y="2196468"/>
            <a:ext cx="54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80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A75B6B-5598-8A44-A4EA-EA813CD9AAE6}"/>
              </a:ext>
            </a:extLst>
          </p:cNvPr>
          <p:cNvSpPr txBox="1"/>
          <p:nvPr/>
        </p:nvSpPr>
        <p:spPr>
          <a:xfrm>
            <a:off x="-125628" y="3198787"/>
            <a:ext cx="112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80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C8CDFD-3DD7-D142-92BB-3679E8C49C09}"/>
              </a:ext>
            </a:extLst>
          </p:cNvPr>
          <p:cNvSpPr txBox="1"/>
          <p:nvPr/>
        </p:nvSpPr>
        <p:spPr>
          <a:xfrm>
            <a:off x="150393" y="356583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31" name="Freeform 17">
            <a:extLst>
              <a:ext uri="{FF2B5EF4-FFF2-40B4-BE49-F238E27FC236}">
                <a16:creationId xmlns:a16="http://schemas.microsoft.com/office/drawing/2014/main" id="{82EC9415-51C4-F746-8011-74B45AF5F9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370" y="2500637"/>
            <a:ext cx="316545" cy="265809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8EC914E5-EC4F-4F4D-88FF-7B3ECFE8031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3941" y="2895880"/>
            <a:ext cx="316546" cy="31905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8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orb-globe-tint.png"/>
          <p:cNvPicPr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8435" y="253770"/>
            <a:ext cx="8805593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panose="020B0503020204020204" pitchFamily="34" charset="0"/>
                <a:ea typeface="Corbel" charset="0"/>
                <a:cs typeface="Corbel" charset="0"/>
              </a:rPr>
              <a:t>Post Brexit, I think I personally will be financially better off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-390954" y="4175376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  <a:cs typeface="Corbel Regular" charset="0"/>
            </a:endParaRPr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458481"/>
            <a:ext cx="7776864" cy="39951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cs typeface="Corbel Regular" charset="0"/>
              </a:rPr>
              <a:t>How strongly do you agree or disagree with the following statement?  Britain will have more control over immigration post Brexit (n=2,000 online)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7481C4-6C73-764D-80C8-BD8F04A23AB3}"/>
              </a:ext>
            </a:extLst>
          </p:cNvPr>
          <p:cNvGrpSpPr/>
          <p:nvPr/>
        </p:nvGrpSpPr>
        <p:grpSpPr>
          <a:xfrm>
            <a:off x="2123728" y="5741041"/>
            <a:ext cx="4448324" cy="523668"/>
            <a:chOff x="1582230" y="4203754"/>
            <a:chExt cx="4634591" cy="605730"/>
          </a:xfrm>
        </p:grpSpPr>
        <p:sp>
          <p:nvSpPr>
            <p:cNvPr id="45" name="TextBox 44"/>
            <p:cNvSpPr txBox="1"/>
            <p:nvPr/>
          </p:nvSpPr>
          <p:spPr>
            <a:xfrm>
              <a:off x="4973721" y="4275473"/>
              <a:ext cx="671859" cy="534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4C6600"/>
                  </a:solidFill>
                  <a:latin typeface="Corbel" panose="020B0503020204020204" pitchFamily="34" charset="0"/>
                  <a:ea typeface="Corbel" charset="0"/>
                  <a:cs typeface="Corbel" charset="0"/>
                </a:rPr>
                <a:t>NET:</a:t>
              </a:r>
            </a:p>
            <a:p>
              <a:r>
                <a:rPr lang="en-GB" sz="1200" dirty="0">
                  <a:solidFill>
                    <a:srgbClr val="4C6600"/>
                  </a:solidFill>
                  <a:latin typeface="Corbel" panose="020B0503020204020204" pitchFamily="34" charset="0"/>
                  <a:ea typeface="Corbel" charset="0"/>
                  <a:cs typeface="Corbel" charset="0"/>
                </a:rPr>
                <a:t>AGREE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24190" y="4274351"/>
              <a:ext cx="1120977" cy="534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50800"/>
                  </a:solidFill>
                  <a:latin typeface="Corbel" panose="020B0503020204020204" pitchFamily="34" charset="0"/>
                  <a:ea typeface="Corbel" charset="0"/>
                  <a:cs typeface="Corbel" charset="0"/>
                </a:rPr>
                <a:t>NET:</a:t>
              </a:r>
            </a:p>
            <a:p>
              <a:r>
                <a:rPr lang="en-GB" sz="1200" dirty="0">
                  <a:solidFill>
                    <a:srgbClr val="F50800"/>
                  </a:solidFill>
                  <a:latin typeface="Corbel" panose="020B0503020204020204" pitchFamily="34" charset="0"/>
                  <a:ea typeface="Corbel" charset="0"/>
                  <a:cs typeface="Corbel" charset="0"/>
                </a:rPr>
                <a:t>DISAGREE</a:t>
              </a:r>
            </a:p>
          </p:txBody>
        </p:sp>
        <p:sp>
          <p:nvSpPr>
            <p:cNvPr id="48" name="Freeform 17"/>
            <p:cNvSpPr>
              <a:spLocks noChangeAspect="1" noEditPoints="1"/>
            </p:cNvSpPr>
            <p:nvPr/>
          </p:nvSpPr>
          <p:spPr bwMode="auto">
            <a:xfrm>
              <a:off x="4568333" y="4203754"/>
              <a:ext cx="396858" cy="400008"/>
            </a:xfrm>
            <a:custGeom>
              <a:avLst/>
              <a:gdLst/>
              <a:ahLst/>
              <a:cxnLst>
                <a:cxn ang="0">
                  <a:pos x="426" y="254"/>
                </a:cxn>
                <a:cxn ang="0">
                  <a:pos x="421" y="189"/>
                </a:cxn>
                <a:cxn ang="0">
                  <a:pos x="385" y="149"/>
                </a:cxn>
                <a:cxn ang="0">
                  <a:pos x="279" y="147"/>
                </a:cxn>
                <a:cxn ang="0">
                  <a:pos x="300" y="14"/>
                </a:cxn>
                <a:cxn ang="0">
                  <a:pos x="248" y="8"/>
                </a:cxn>
                <a:cxn ang="0">
                  <a:pos x="227" y="69"/>
                </a:cxn>
                <a:cxn ang="0">
                  <a:pos x="174" y="135"/>
                </a:cxn>
                <a:cxn ang="0">
                  <a:pos x="128" y="196"/>
                </a:cxn>
                <a:cxn ang="0">
                  <a:pos x="110" y="176"/>
                </a:cxn>
                <a:cxn ang="0">
                  <a:pos x="0" y="194"/>
                </a:cxn>
                <a:cxn ang="0">
                  <a:pos x="0" y="411"/>
                </a:cxn>
                <a:cxn ang="0">
                  <a:pos x="110" y="429"/>
                </a:cxn>
                <a:cxn ang="0">
                  <a:pos x="128" y="401"/>
                </a:cxn>
                <a:cxn ang="0">
                  <a:pos x="305" y="429"/>
                </a:cxn>
                <a:cxn ang="0">
                  <a:pos x="390" y="410"/>
                </a:cxn>
                <a:cxn ang="0">
                  <a:pos x="403" y="354"/>
                </a:cxn>
                <a:cxn ang="0">
                  <a:pos x="422" y="317"/>
                </a:cxn>
                <a:cxn ang="0">
                  <a:pos x="417" y="279"/>
                </a:cxn>
                <a:cxn ang="0">
                  <a:pos x="110" y="412"/>
                </a:cxn>
                <a:cxn ang="0">
                  <a:pos x="17" y="411"/>
                </a:cxn>
                <a:cxn ang="0">
                  <a:pos x="17" y="194"/>
                </a:cxn>
                <a:cxn ang="0">
                  <a:pos x="110" y="194"/>
                </a:cxn>
                <a:cxn ang="0">
                  <a:pos x="110" y="411"/>
                </a:cxn>
                <a:cxn ang="0">
                  <a:pos x="405" y="317"/>
                </a:cxn>
                <a:cxn ang="0">
                  <a:pos x="374" y="348"/>
                </a:cxn>
                <a:cxn ang="0">
                  <a:pos x="390" y="364"/>
                </a:cxn>
                <a:cxn ang="0">
                  <a:pos x="380" y="396"/>
                </a:cxn>
                <a:cxn ang="0">
                  <a:pos x="305" y="412"/>
                </a:cxn>
                <a:cxn ang="0">
                  <a:pos x="128" y="384"/>
                </a:cxn>
                <a:cxn ang="0">
                  <a:pos x="190" y="142"/>
                </a:cxn>
                <a:cxn ang="0">
                  <a:pos x="242" y="77"/>
                </a:cxn>
                <a:cxn ang="0">
                  <a:pos x="260" y="21"/>
                </a:cxn>
                <a:cxn ang="0">
                  <a:pos x="286" y="25"/>
                </a:cxn>
                <a:cxn ang="0">
                  <a:pos x="254" y="153"/>
                </a:cxn>
                <a:cxn ang="0">
                  <a:pos x="262" y="166"/>
                </a:cxn>
                <a:cxn ang="0">
                  <a:pos x="381" y="166"/>
                </a:cxn>
                <a:cxn ang="0">
                  <a:pos x="404" y="189"/>
                </a:cxn>
                <a:cxn ang="0">
                  <a:pos x="386" y="223"/>
                </a:cxn>
                <a:cxn ang="0">
                  <a:pos x="409" y="254"/>
                </a:cxn>
                <a:cxn ang="0">
                  <a:pos x="390" y="277"/>
                </a:cxn>
                <a:cxn ang="0">
                  <a:pos x="389" y="293"/>
                </a:cxn>
              </a:cxnLst>
              <a:rect l="0" t="0" r="r" b="b"/>
              <a:pathLst>
                <a:path w="426" h="429">
                  <a:moveTo>
                    <a:pt x="417" y="279"/>
                  </a:moveTo>
                  <a:cubicBezTo>
                    <a:pt x="423" y="273"/>
                    <a:pt x="426" y="264"/>
                    <a:pt x="426" y="254"/>
                  </a:cubicBezTo>
                  <a:cubicBezTo>
                    <a:pt x="426" y="240"/>
                    <a:pt x="420" y="228"/>
                    <a:pt x="410" y="220"/>
                  </a:cubicBezTo>
                  <a:cubicBezTo>
                    <a:pt x="417" y="212"/>
                    <a:pt x="421" y="202"/>
                    <a:pt x="421" y="189"/>
                  </a:cubicBezTo>
                  <a:cubicBezTo>
                    <a:pt x="421" y="178"/>
                    <a:pt x="416" y="169"/>
                    <a:pt x="409" y="162"/>
                  </a:cubicBezTo>
                  <a:cubicBezTo>
                    <a:pt x="402" y="156"/>
                    <a:pt x="393" y="151"/>
                    <a:pt x="385" y="149"/>
                  </a:cubicBezTo>
                  <a:cubicBezTo>
                    <a:pt x="372" y="147"/>
                    <a:pt x="352" y="145"/>
                    <a:pt x="328" y="145"/>
                  </a:cubicBezTo>
                  <a:cubicBezTo>
                    <a:pt x="313" y="145"/>
                    <a:pt x="296" y="146"/>
                    <a:pt x="279" y="147"/>
                  </a:cubicBezTo>
                  <a:cubicBezTo>
                    <a:pt x="304" y="109"/>
                    <a:pt x="313" y="79"/>
                    <a:pt x="314" y="56"/>
                  </a:cubicBezTo>
                  <a:cubicBezTo>
                    <a:pt x="314" y="38"/>
                    <a:pt x="308" y="23"/>
                    <a:pt x="300" y="14"/>
                  </a:cubicBezTo>
                  <a:cubicBezTo>
                    <a:pt x="292" y="5"/>
                    <a:pt x="283" y="0"/>
                    <a:pt x="274" y="0"/>
                  </a:cubicBezTo>
                  <a:cubicBezTo>
                    <a:pt x="263" y="0"/>
                    <a:pt x="254" y="2"/>
                    <a:pt x="248" y="8"/>
                  </a:cubicBezTo>
                  <a:cubicBezTo>
                    <a:pt x="239" y="17"/>
                    <a:pt x="237" y="28"/>
                    <a:pt x="235" y="39"/>
                  </a:cubicBezTo>
                  <a:cubicBezTo>
                    <a:pt x="233" y="50"/>
                    <a:pt x="231" y="60"/>
                    <a:pt x="227" y="69"/>
                  </a:cubicBezTo>
                  <a:cubicBezTo>
                    <a:pt x="224" y="73"/>
                    <a:pt x="213" y="86"/>
                    <a:pt x="202" y="99"/>
                  </a:cubicBezTo>
                  <a:cubicBezTo>
                    <a:pt x="190" y="112"/>
                    <a:pt x="179" y="124"/>
                    <a:pt x="174" y="135"/>
                  </a:cubicBezTo>
                  <a:cubicBezTo>
                    <a:pt x="163" y="159"/>
                    <a:pt x="148" y="177"/>
                    <a:pt x="136" y="188"/>
                  </a:cubicBezTo>
                  <a:cubicBezTo>
                    <a:pt x="133" y="191"/>
                    <a:pt x="130" y="194"/>
                    <a:pt x="128" y="196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8" y="184"/>
                    <a:pt x="120" y="176"/>
                    <a:pt x="110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8" y="176"/>
                    <a:pt x="0" y="184"/>
                    <a:pt x="0" y="194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0" y="421"/>
                    <a:pt x="8" y="429"/>
                    <a:pt x="17" y="429"/>
                  </a:cubicBezTo>
                  <a:cubicBezTo>
                    <a:pt x="110" y="429"/>
                    <a:pt x="110" y="429"/>
                    <a:pt x="110" y="429"/>
                  </a:cubicBezTo>
                  <a:cubicBezTo>
                    <a:pt x="120" y="429"/>
                    <a:pt x="128" y="421"/>
                    <a:pt x="128" y="41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79" y="408"/>
                    <a:pt x="225" y="424"/>
                    <a:pt x="264" y="427"/>
                  </a:cubicBezTo>
                  <a:cubicBezTo>
                    <a:pt x="279" y="428"/>
                    <a:pt x="293" y="429"/>
                    <a:pt x="305" y="429"/>
                  </a:cubicBezTo>
                  <a:cubicBezTo>
                    <a:pt x="325" y="429"/>
                    <a:pt x="342" y="427"/>
                    <a:pt x="356" y="423"/>
                  </a:cubicBezTo>
                  <a:cubicBezTo>
                    <a:pt x="367" y="421"/>
                    <a:pt x="379" y="417"/>
                    <a:pt x="390" y="410"/>
                  </a:cubicBezTo>
                  <a:cubicBezTo>
                    <a:pt x="401" y="402"/>
                    <a:pt x="410" y="389"/>
                    <a:pt x="410" y="372"/>
                  </a:cubicBezTo>
                  <a:cubicBezTo>
                    <a:pt x="410" y="365"/>
                    <a:pt x="407" y="359"/>
                    <a:pt x="403" y="354"/>
                  </a:cubicBezTo>
                  <a:cubicBezTo>
                    <a:pt x="403" y="353"/>
                    <a:pt x="402" y="352"/>
                    <a:pt x="402" y="352"/>
                  </a:cubicBezTo>
                  <a:cubicBezTo>
                    <a:pt x="414" y="345"/>
                    <a:pt x="422" y="332"/>
                    <a:pt x="422" y="317"/>
                  </a:cubicBezTo>
                  <a:cubicBezTo>
                    <a:pt x="422" y="304"/>
                    <a:pt x="416" y="294"/>
                    <a:pt x="409" y="287"/>
                  </a:cubicBezTo>
                  <a:cubicBezTo>
                    <a:pt x="412" y="285"/>
                    <a:pt x="415" y="282"/>
                    <a:pt x="417" y="279"/>
                  </a:cubicBezTo>
                  <a:close/>
                  <a:moveTo>
                    <a:pt x="110" y="411"/>
                  </a:moveTo>
                  <a:cubicBezTo>
                    <a:pt x="110" y="411"/>
                    <a:pt x="110" y="412"/>
                    <a:pt x="110" y="412"/>
                  </a:cubicBezTo>
                  <a:cubicBezTo>
                    <a:pt x="17" y="412"/>
                    <a:pt x="17" y="412"/>
                    <a:pt x="17" y="412"/>
                  </a:cubicBezTo>
                  <a:cubicBezTo>
                    <a:pt x="17" y="412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7" y="194"/>
                    <a:pt x="17" y="194"/>
                    <a:pt x="17" y="194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0" y="194"/>
                    <a:pt x="110" y="194"/>
                    <a:pt x="110" y="194"/>
                  </a:cubicBezTo>
                  <a:lnTo>
                    <a:pt x="110" y="411"/>
                  </a:lnTo>
                  <a:close/>
                  <a:moveTo>
                    <a:pt x="389" y="293"/>
                  </a:moveTo>
                  <a:cubicBezTo>
                    <a:pt x="397" y="297"/>
                    <a:pt x="405" y="305"/>
                    <a:pt x="405" y="317"/>
                  </a:cubicBezTo>
                  <a:cubicBezTo>
                    <a:pt x="405" y="329"/>
                    <a:pt x="396" y="339"/>
                    <a:pt x="382" y="341"/>
                  </a:cubicBezTo>
                  <a:cubicBezTo>
                    <a:pt x="378" y="341"/>
                    <a:pt x="375" y="344"/>
                    <a:pt x="374" y="348"/>
                  </a:cubicBezTo>
                  <a:cubicBezTo>
                    <a:pt x="374" y="352"/>
                    <a:pt x="376" y="355"/>
                    <a:pt x="379" y="357"/>
                  </a:cubicBezTo>
                  <a:cubicBezTo>
                    <a:pt x="384" y="359"/>
                    <a:pt x="388" y="362"/>
                    <a:pt x="390" y="364"/>
                  </a:cubicBezTo>
                  <a:cubicBezTo>
                    <a:pt x="391" y="367"/>
                    <a:pt x="392" y="369"/>
                    <a:pt x="392" y="372"/>
                  </a:cubicBezTo>
                  <a:cubicBezTo>
                    <a:pt x="392" y="384"/>
                    <a:pt x="388" y="390"/>
                    <a:pt x="380" y="396"/>
                  </a:cubicBezTo>
                  <a:cubicBezTo>
                    <a:pt x="373" y="401"/>
                    <a:pt x="362" y="404"/>
                    <a:pt x="352" y="407"/>
                  </a:cubicBezTo>
                  <a:cubicBezTo>
                    <a:pt x="340" y="410"/>
                    <a:pt x="325" y="412"/>
                    <a:pt x="305" y="412"/>
                  </a:cubicBezTo>
                  <a:cubicBezTo>
                    <a:pt x="293" y="412"/>
                    <a:pt x="280" y="411"/>
                    <a:pt x="265" y="410"/>
                  </a:cubicBezTo>
                  <a:cubicBezTo>
                    <a:pt x="230" y="408"/>
                    <a:pt x="182" y="391"/>
                    <a:pt x="128" y="384"/>
                  </a:cubicBezTo>
                  <a:cubicBezTo>
                    <a:pt x="128" y="337"/>
                    <a:pt x="128" y="240"/>
                    <a:pt x="128" y="218"/>
                  </a:cubicBezTo>
                  <a:cubicBezTo>
                    <a:pt x="139" y="210"/>
                    <a:pt x="170" y="186"/>
                    <a:pt x="190" y="142"/>
                  </a:cubicBezTo>
                  <a:cubicBezTo>
                    <a:pt x="193" y="136"/>
                    <a:pt x="204" y="123"/>
                    <a:pt x="215" y="110"/>
                  </a:cubicBezTo>
                  <a:cubicBezTo>
                    <a:pt x="226" y="97"/>
                    <a:pt x="237" y="86"/>
                    <a:pt x="242" y="77"/>
                  </a:cubicBezTo>
                  <a:cubicBezTo>
                    <a:pt x="250" y="61"/>
                    <a:pt x="251" y="44"/>
                    <a:pt x="254" y="33"/>
                  </a:cubicBezTo>
                  <a:cubicBezTo>
                    <a:pt x="256" y="27"/>
                    <a:pt x="257" y="23"/>
                    <a:pt x="260" y="21"/>
                  </a:cubicBezTo>
                  <a:cubicBezTo>
                    <a:pt x="262" y="19"/>
                    <a:pt x="266" y="17"/>
                    <a:pt x="274" y="17"/>
                  </a:cubicBezTo>
                  <a:cubicBezTo>
                    <a:pt x="275" y="17"/>
                    <a:pt x="281" y="19"/>
                    <a:pt x="286" y="25"/>
                  </a:cubicBezTo>
                  <a:cubicBezTo>
                    <a:pt x="292" y="31"/>
                    <a:pt x="296" y="41"/>
                    <a:pt x="296" y="56"/>
                  </a:cubicBezTo>
                  <a:cubicBezTo>
                    <a:pt x="296" y="77"/>
                    <a:pt x="287" y="109"/>
                    <a:pt x="254" y="153"/>
                  </a:cubicBezTo>
                  <a:cubicBezTo>
                    <a:pt x="252" y="155"/>
                    <a:pt x="252" y="159"/>
                    <a:pt x="254" y="162"/>
                  </a:cubicBezTo>
                  <a:cubicBezTo>
                    <a:pt x="256" y="165"/>
                    <a:pt x="259" y="167"/>
                    <a:pt x="262" y="166"/>
                  </a:cubicBezTo>
                  <a:cubicBezTo>
                    <a:pt x="284" y="164"/>
                    <a:pt x="307" y="163"/>
                    <a:pt x="328" y="163"/>
                  </a:cubicBezTo>
                  <a:cubicBezTo>
                    <a:pt x="351" y="162"/>
                    <a:pt x="371" y="164"/>
                    <a:pt x="381" y="166"/>
                  </a:cubicBezTo>
                  <a:cubicBezTo>
                    <a:pt x="386" y="167"/>
                    <a:pt x="392" y="170"/>
                    <a:pt x="397" y="175"/>
                  </a:cubicBezTo>
                  <a:cubicBezTo>
                    <a:pt x="401" y="179"/>
                    <a:pt x="404" y="184"/>
                    <a:pt x="404" y="189"/>
                  </a:cubicBezTo>
                  <a:cubicBezTo>
                    <a:pt x="403" y="203"/>
                    <a:pt x="399" y="208"/>
                    <a:pt x="390" y="214"/>
                  </a:cubicBezTo>
                  <a:cubicBezTo>
                    <a:pt x="387" y="216"/>
                    <a:pt x="386" y="219"/>
                    <a:pt x="386" y="223"/>
                  </a:cubicBezTo>
                  <a:cubicBezTo>
                    <a:pt x="387" y="226"/>
                    <a:pt x="389" y="229"/>
                    <a:pt x="392" y="230"/>
                  </a:cubicBezTo>
                  <a:cubicBezTo>
                    <a:pt x="403" y="233"/>
                    <a:pt x="409" y="241"/>
                    <a:pt x="409" y="254"/>
                  </a:cubicBezTo>
                  <a:cubicBezTo>
                    <a:pt x="409" y="260"/>
                    <a:pt x="407" y="264"/>
                    <a:pt x="404" y="268"/>
                  </a:cubicBezTo>
                  <a:cubicBezTo>
                    <a:pt x="401" y="272"/>
                    <a:pt x="396" y="275"/>
                    <a:pt x="390" y="277"/>
                  </a:cubicBezTo>
                  <a:cubicBezTo>
                    <a:pt x="387" y="278"/>
                    <a:pt x="384" y="281"/>
                    <a:pt x="384" y="285"/>
                  </a:cubicBezTo>
                  <a:cubicBezTo>
                    <a:pt x="384" y="288"/>
                    <a:pt x="386" y="292"/>
                    <a:pt x="389" y="293"/>
                  </a:cubicBezTo>
                  <a:close/>
                </a:path>
              </a:pathLst>
            </a:custGeom>
            <a:solidFill>
              <a:srgbClr val="4C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Corbel" panose="020B0503020204020204" pitchFamily="34" charset="0"/>
              </a:endParaRPr>
            </a:p>
          </p:txBody>
        </p:sp>
        <p:sp>
          <p:nvSpPr>
            <p:cNvPr id="49" name="Freeform 19"/>
            <p:cNvSpPr>
              <a:spLocks noChangeAspect="1" noEditPoints="1"/>
            </p:cNvSpPr>
            <p:nvPr/>
          </p:nvSpPr>
          <p:spPr bwMode="auto">
            <a:xfrm>
              <a:off x="1582230" y="4325532"/>
              <a:ext cx="396859" cy="400009"/>
            </a:xfrm>
            <a:custGeom>
              <a:avLst/>
              <a:gdLst/>
              <a:ahLst/>
              <a:cxnLst>
                <a:cxn ang="0">
                  <a:pos x="423" y="111"/>
                </a:cxn>
                <a:cxn ang="0">
                  <a:pos x="404" y="75"/>
                </a:cxn>
                <a:cxn ang="0">
                  <a:pos x="391" y="19"/>
                </a:cxn>
                <a:cxn ang="0">
                  <a:pos x="306" y="0"/>
                </a:cxn>
                <a:cxn ang="0">
                  <a:pos x="129" y="27"/>
                </a:cxn>
                <a:cxn ang="0">
                  <a:pos x="111" y="0"/>
                </a:cxn>
                <a:cxn ang="0">
                  <a:pos x="0" y="18"/>
                </a:cxn>
                <a:cxn ang="0">
                  <a:pos x="0" y="234"/>
                </a:cxn>
                <a:cxn ang="0">
                  <a:pos x="111" y="252"/>
                </a:cxn>
                <a:cxn ang="0">
                  <a:pos x="129" y="233"/>
                </a:cxn>
                <a:cxn ang="0">
                  <a:pos x="175" y="294"/>
                </a:cxn>
                <a:cxn ang="0">
                  <a:pos x="227" y="360"/>
                </a:cxn>
                <a:cxn ang="0">
                  <a:pos x="249" y="420"/>
                </a:cxn>
                <a:cxn ang="0">
                  <a:pos x="301" y="414"/>
                </a:cxn>
                <a:cxn ang="0">
                  <a:pos x="280" y="281"/>
                </a:cxn>
                <a:cxn ang="0">
                  <a:pos x="386" y="279"/>
                </a:cxn>
                <a:cxn ang="0">
                  <a:pos x="422" y="239"/>
                </a:cxn>
                <a:cxn ang="0">
                  <a:pos x="427" y="174"/>
                </a:cxn>
                <a:cxn ang="0">
                  <a:pos x="410" y="142"/>
                </a:cxn>
                <a:cxn ang="0">
                  <a:pos x="111" y="235"/>
                </a:cxn>
                <a:cxn ang="0">
                  <a:pos x="18" y="234"/>
                </a:cxn>
                <a:cxn ang="0">
                  <a:pos x="18" y="18"/>
                </a:cxn>
                <a:cxn ang="0">
                  <a:pos x="111" y="17"/>
                </a:cxn>
                <a:cxn ang="0">
                  <a:pos x="111" y="234"/>
                </a:cxn>
                <a:cxn ang="0">
                  <a:pos x="391" y="151"/>
                </a:cxn>
                <a:cxn ang="0">
                  <a:pos x="410" y="174"/>
                </a:cxn>
                <a:cxn ang="0">
                  <a:pos x="387" y="206"/>
                </a:cxn>
                <a:cxn ang="0">
                  <a:pos x="405" y="239"/>
                </a:cxn>
                <a:cxn ang="0">
                  <a:pos x="382" y="262"/>
                </a:cxn>
                <a:cxn ang="0">
                  <a:pos x="263" y="262"/>
                </a:cxn>
                <a:cxn ang="0">
                  <a:pos x="255" y="276"/>
                </a:cxn>
                <a:cxn ang="0">
                  <a:pos x="287" y="403"/>
                </a:cxn>
                <a:cxn ang="0">
                  <a:pos x="261" y="408"/>
                </a:cxn>
                <a:cxn ang="0">
                  <a:pos x="243" y="352"/>
                </a:cxn>
                <a:cxn ang="0">
                  <a:pos x="191" y="286"/>
                </a:cxn>
                <a:cxn ang="0">
                  <a:pos x="129" y="45"/>
                </a:cxn>
                <a:cxn ang="0">
                  <a:pos x="306" y="17"/>
                </a:cxn>
                <a:cxn ang="0">
                  <a:pos x="381" y="33"/>
                </a:cxn>
                <a:cxn ang="0">
                  <a:pos x="390" y="64"/>
                </a:cxn>
                <a:cxn ang="0">
                  <a:pos x="375" y="81"/>
                </a:cxn>
                <a:cxn ang="0">
                  <a:pos x="405" y="111"/>
                </a:cxn>
                <a:cxn ang="0">
                  <a:pos x="385" y="144"/>
                </a:cxn>
              </a:cxnLst>
              <a:rect l="0" t="0" r="r" b="b"/>
              <a:pathLst>
                <a:path w="427" h="429">
                  <a:moveTo>
                    <a:pt x="410" y="142"/>
                  </a:moveTo>
                  <a:cubicBezTo>
                    <a:pt x="417" y="135"/>
                    <a:pt x="423" y="124"/>
                    <a:pt x="423" y="111"/>
                  </a:cubicBezTo>
                  <a:cubicBezTo>
                    <a:pt x="423" y="97"/>
                    <a:pt x="415" y="84"/>
                    <a:pt x="403" y="77"/>
                  </a:cubicBezTo>
                  <a:cubicBezTo>
                    <a:pt x="403" y="76"/>
                    <a:pt x="404" y="76"/>
                    <a:pt x="404" y="75"/>
                  </a:cubicBezTo>
                  <a:cubicBezTo>
                    <a:pt x="408" y="70"/>
                    <a:pt x="410" y="63"/>
                    <a:pt x="410" y="57"/>
                  </a:cubicBezTo>
                  <a:cubicBezTo>
                    <a:pt x="411" y="39"/>
                    <a:pt x="402" y="26"/>
                    <a:pt x="391" y="19"/>
                  </a:cubicBezTo>
                  <a:cubicBezTo>
                    <a:pt x="380" y="11"/>
                    <a:pt x="368" y="8"/>
                    <a:pt x="357" y="5"/>
                  </a:cubicBezTo>
                  <a:cubicBezTo>
                    <a:pt x="343" y="1"/>
                    <a:pt x="326" y="0"/>
                    <a:pt x="306" y="0"/>
                  </a:cubicBezTo>
                  <a:cubicBezTo>
                    <a:pt x="294" y="0"/>
                    <a:pt x="280" y="0"/>
                    <a:pt x="265" y="1"/>
                  </a:cubicBezTo>
                  <a:cubicBezTo>
                    <a:pt x="226" y="4"/>
                    <a:pt x="180" y="20"/>
                    <a:pt x="129" y="27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8"/>
                    <a:pt x="121" y="0"/>
                    <a:pt x="1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4"/>
                    <a:pt x="8" y="252"/>
                    <a:pt x="18" y="252"/>
                  </a:cubicBezTo>
                  <a:cubicBezTo>
                    <a:pt x="111" y="252"/>
                    <a:pt x="111" y="252"/>
                    <a:pt x="111" y="252"/>
                  </a:cubicBezTo>
                  <a:cubicBezTo>
                    <a:pt x="121" y="252"/>
                    <a:pt x="129" y="244"/>
                    <a:pt x="129" y="234"/>
                  </a:cubicBezTo>
                  <a:cubicBezTo>
                    <a:pt x="129" y="233"/>
                    <a:pt x="129" y="233"/>
                    <a:pt x="129" y="233"/>
                  </a:cubicBezTo>
                  <a:cubicBezTo>
                    <a:pt x="131" y="235"/>
                    <a:pt x="134" y="237"/>
                    <a:pt x="137" y="240"/>
                  </a:cubicBezTo>
                  <a:cubicBezTo>
                    <a:pt x="149" y="252"/>
                    <a:pt x="164" y="269"/>
                    <a:pt x="175" y="294"/>
                  </a:cubicBezTo>
                  <a:cubicBezTo>
                    <a:pt x="180" y="304"/>
                    <a:pt x="191" y="317"/>
                    <a:pt x="202" y="330"/>
                  </a:cubicBezTo>
                  <a:cubicBezTo>
                    <a:pt x="214" y="342"/>
                    <a:pt x="225" y="355"/>
                    <a:pt x="227" y="360"/>
                  </a:cubicBezTo>
                  <a:cubicBezTo>
                    <a:pt x="232" y="368"/>
                    <a:pt x="234" y="379"/>
                    <a:pt x="236" y="390"/>
                  </a:cubicBezTo>
                  <a:cubicBezTo>
                    <a:pt x="238" y="400"/>
                    <a:pt x="240" y="412"/>
                    <a:pt x="249" y="420"/>
                  </a:cubicBezTo>
                  <a:cubicBezTo>
                    <a:pt x="255" y="426"/>
                    <a:pt x="264" y="429"/>
                    <a:pt x="275" y="429"/>
                  </a:cubicBezTo>
                  <a:cubicBezTo>
                    <a:pt x="284" y="429"/>
                    <a:pt x="292" y="424"/>
                    <a:pt x="301" y="414"/>
                  </a:cubicBezTo>
                  <a:cubicBezTo>
                    <a:pt x="308" y="405"/>
                    <a:pt x="314" y="391"/>
                    <a:pt x="314" y="372"/>
                  </a:cubicBezTo>
                  <a:cubicBezTo>
                    <a:pt x="314" y="349"/>
                    <a:pt x="305" y="319"/>
                    <a:pt x="280" y="281"/>
                  </a:cubicBezTo>
                  <a:cubicBezTo>
                    <a:pt x="297" y="283"/>
                    <a:pt x="314" y="283"/>
                    <a:pt x="329" y="283"/>
                  </a:cubicBezTo>
                  <a:cubicBezTo>
                    <a:pt x="353" y="283"/>
                    <a:pt x="373" y="282"/>
                    <a:pt x="386" y="279"/>
                  </a:cubicBezTo>
                  <a:cubicBezTo>
                    <a:pt x="394" y="277"/>
                    <a:pt x="403" y="273"/>
                    <a:pt x="410" y="266"/>
                  </a:cubicBezTo>
                  <a:cubicBezTo>
                    <a:pt x="416" y="259"/>
                    <a:pt x="422" y="250"/>
                    <a:pt x="422" y="239"/>
                  </a:cubicBezTo>
                  <a:cubicBezTo>
                    <a:pt x="422" y="226"/>
                    <a:pt x="418" y="216"/>
                    <a:pt x="411" y="209"/>
                  </a:cubicBezTo>
                  <a:cubicBezTo>
                    <a:pt x="421" y="201"/>
                    <a:pt x="427" y="188"/>
                    <a:pt x="427" y="174"/>
                  </a:cubicBezTo>
                  <a:cubicBezTo>
                    <a:pt x="427" y="165"/>
                    <a:pt x="424" y="156"/>
                    <a:pt x="418" y="149"/>
                  </a:cubicBezTo>
                  <a:cubicBezTo>
                    <a:pt x="416" y="146"/>
                    <a:pt x="413" y="144"/>
                    <a:pt x="410" y="142"/>
                  </a:cubicBezTo>
                  <a:close/>
                  <a:moveTo>
                    <a:pt x="111" y="234"/>
                  </a:moveTo>
                  <a:cubicBezTo>
                    <a:pt x="111" y="235"/>
                    <a:pt x="111" y="235"/>
                    <a:pt x="111" y="235"/>
                  </a:cubicBezTo>
                  <a:cubicBezTo>
                    <a:pt x="18" y="235"/>
                    <a:pt x="18" y="235"/>
                    <a:pt x="18" y="235"/>
                  </a:cubicBezTo>
                  <a:cubicBezTo>
                    <a:pt x="18" y="235"/>
                    <a:pt x="18" y="235"/>
                    <a:pt x="18" y="23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7"/>
                    <a:pt x="111" y="17"/>
                    <a:pt x="111" y="18"/>
                  </a:cubicBezTo>
                  <a:lnTo>
                    <a:pt x="111" y="234"/>
                  </a:lnTo>
                  <a:close/>
                  <a:moveTo>
                    <a:pt x="385" y="144"/>
                  </a:moveTo>
                  <a:cubicBezTo>
                    <a:pt x="385" y="147"/>
                    <a:pt x="387" y="150"/>
                    <a:pt x="391" y="151"/>
                  </a:cubicBezTo>
                  <a:cubicBezTo>
                    <a:pt x="397" y="154"/>
                    <a:pt x="402" y="157"/>
                    <a:pt x="405" y="160"/>
                  </a:cubicBezTo>
                  <a:cubicBezTo>
                    <a:pt x="408" y="164"/>
                    <a:pt x="410" y="168"/>
                    <a:pt x="410" y="174"/>
                  </a:cubicBezTo>
                  <a:cubicBezTo>
                    <a:pt x="409" y="187"/>
                    <a:pt x="403" y="195"/>
                    <a:pt x="393" y="199"/>
                  </a:cubicBezTo>
                  <a:cubicBezTo>
                    <a:pt x="390" y="200"/>
                    <a:pt x="388" y="203"/>
                    <a:pt x="387" y="206"/>
                  </a:cubicBezTo>
                  <a:cubicBezTo>
                    <a:pt x="387" y="209"/>
                    <a:pt x="388" y="213"/>
                    <a:pt x="391" y="214"/>
                  </a:cubicBezTo>
                  <a:cubicBezTo>
                    <a:pt x="400" y="220"/>
                    <a:pt x="404" y="225"/>
                    <a:pt x="405" y="239"/>
                  </a:cubicBezTo>
                  <a:cubicBezTo>
                    <a:pt x="405" y="244"/>
                    <a:pt x="402" y="249"/>
                    <a:pt x="397" y="254"/>
                  </a:cubicBezTo>
                  <a:cubicBezTo>
                    <a:pt x="393" y="258"/>
                    <a:pt x="387" y="261"/>
                    <a:pt x="382" y="262"/>
                  </a:cubicBezTo>
                  <a:cubicBezTo>
                    <a:pt x="372" y="265"/>
                    <a:pt x="352" y="266"/>
                    <a:pt x="329" y="266"/>
                  </a:cubicBezTo>
                  <a:cubicBezTo>
                    <a:pt x="308" y="266"/>
                    <a:pt x="285" y="265"/>
                    <a:pt x="263" y="262"/>
                  </a:cubicBezTo>
                  <a:cubicBezTo>
                    <a:pt x="260" y="262"/>
                    <a:pt x="257" y="263"/>
                    <a:pt x="255" y="266"/>
                  </a:cubicBezTo>
                  <a:cubicBezTo>
                    <a:pt x="253" y="269"/>
                    <a:pt x="253" y="273"/>
                    <a:pt x="255" y="276"/>
                  </a:cubicBezTo>
                  <a:cubicBezTo>
                    <a:pt x="288" y="320"/>
                    <a:pt x="297" y="351"/>
                    <a:pt x="297" y="372"/>
                  </a:cubicBezTo>
                  <a:cubicBezTo>
                    <a:pt x="297" y="387"/>
                    <a:pt x="292" y="397"/>
                    <a:pt x="287" y="403"/>
                  </a:cubicBezTo>
                  <a:cubicBezTo>
                    <a:pt x="282" y="410"/>
                    <a:pt x="276" y="412"/>
                    <a:pt x="275" y="412"/>
                  </a:cubicBezTo>
                  <a:cubicBezTo>
                    <a:pt x="267" y="411"/>
                    <a:pt x="263" y="410"/>
                    <a:pt x="261" y="408"/>
                  </a:cubicBezTo>
                  <a:cubicBezTo>
                    <a:pt x="258" y="405"/>
                    <a:pt x="257" y="402"/>
                    <a:pt x="255" y="396"/>
                  </a:cubicBezTo>
                  <a:cubicBezTo>
                    <a:pt x="252" y="385"/>
                    <a:pt x="251" y="368"/>
                    <a:pt x="243" y="352"/>
                  </a:cubicBezTo>
                  <a:cubicBezTo>
                    <a:pt x="238" y="343"/>
                    <a:pt x="227" y="331"/>
                    <a:pt x="216" y="318"/>
                  </a:cubicBezTo>
                  <a:cubicBezTo>
                    <a:pt x="205" y="306"/>
                    <a:pt x="193" y="293"/>
                    <a:pt x="191" y="286"/>
                  </a:cubicBezTo>
                  <a:cubicBezTo>
                    <a:pt x="171" y="243"/>
                    <a:pt x="140" y="219"/>
                    <a:pt x="129" y="211"/>
                  </a:cubicBezTo>
                  <a:cubicBezTo>
                    <a:pt x="129" y="189"/>
                    <a:pt x="129" y="92"/>
                    <a:pt x="129" y="45"/>
                  </a:cubicBezTo>
                  <a:cubicBezTo>
                    <a:pt x="183" y="37"/>
                    <a:pt x="231" y="21"/>
                    <a:pt x="266" y="19"/>
                  </a:cubicBezTo>
                  <a:cubicBezTo>
                    <a:pt x="281" y="18"/>
                    <a:pt x="294" y="17"/>
                    <a:pt x="306" y="17"/>
                  </a:cubicBezTo>
                  <a:cubicBezTo>
                    <a:pt x="325" y="17"/>
                    <a:pt x="341" y="19"/>
                    <a:pt x="353" y="22"/>
                  </a:cubicBezTo>
                  <a:cubicBezTo>
                    <a:pt x="363" y="25"/>
                    <a:pt x="374" y="28"/>
                    <a:pt x="381" y="33"/>
                  </a:cubicBezTo>
                  <a:cubicBezTo>
                    <a:pt x="389" y="38"/>
                    <a:pt x="393" y="44"/>
                    <a:pt x="393" y="57"/>
                  </a:cubicBezTo>
                  <a:cubicBezTo>
                    <a:pt x="393" y="60"/>
                    <a:pt x="392" y="62"/>
                    <a:pt x="390" y="64"/>
                  </a:cubicBezTo>
                  <a:cubicBezTo>
                    <a:pt x="389" y="67"/>
                    <a:pt x="385" y="69"/>
                    <a:pt x="380" y="72"/>
                  </a:cubicBezTo>
                  <a:cubicBezTo>
                    <a:pt x="377" y="73"/>
                    <a:pt x="375" y="77"/>
                    <a:pt x="375" y="81"/>
                  </a:cubicBezTo>
                  <a:cubicBezTo>
                    <a:pt x="376" y="84"/>
                    <a:pt x="379" y="87"/>
                    <a:pt x="383" y="88"/>
                  </a:cubicBezTo>
                  <a:cubicBezTo>
                    <a:pt x="397" y="90"/>
                    <a:pt x="405" y="100"/>
                    <a:pt x="405" y="111"/>
                  </a:cubicBezTo>
                  <a:cubicBezTo>
                    <a:pt x="405" y="123"/>
                    <a:pt x="398" y="131"/>
                    <a:pt x="390" y="135"/>
                  </a:cubicBezTo>
                  <a:cubicBezTo>
                    <a:pt x="387" y="137"/>
                    <a:pt x="385" y="140"/>
                    <a:pt x="385" y="144"/>
                  </a:cubicBezTo>
                  <a:close/>
                </a:path>
              </a:pathLst>
            </a:custGeom>
            <a:solidFill>
              <a:srgbClr val="EB2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200">
                <a:latin typeface="Corbel" panose="020B0503020204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802213-5D43-9541-9F87-4D8E01C3C863}"/>
                </a:ext>
              </a:extLst>
            </p:cNvPr>
            <p:cNvSpPr txBox="1"/>
            <p:nvPr/>
          </p:nvSpPr>
          <p:spPr>
            <a:xfrm>
              <a:off x="3072445" y="4349573"/>
              <a:ext cx="953512" cy="32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50800"/>
                  </a:solidFill>
                  <a:latin typeface="Corbel" panose="020B0503020204020204" pitchFamily="34" charset="0"/>
                  <a:ea typeface="Corbel" charset="0"/>
                  <a:cs typeface="Corbel" charset="0"/>
                </a:rPr>
                <a:t>46%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2CD516D-A5B6-6048-8206-FEF641969850}"/>
                </a:ext>
              </a:extLst>
            </p:cNvPr>
            <p:cNvSpPr txBox="1"/>
            <p:nvPr/>
          </p:nvSpPr>
          <p:spPr>
            <a:xfrm>
              <a:off x="5742170" y="4366763"/>
              <a:ext cx="474651" cy="320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4C6600"/>
                  </a:solidFill>
                  <a:latin typeface="Corbel" panose="020B0503020204020204" pitchFamily="34" charset="0"/>
                  <a:ea typeface="Corbel" charset="0"/>
                  <a:cs typeface="Corbel" charset="0"/>
                </a:rPr>
                <a:t>21%</a:t>
              </a:r>
            </a:p>
          </p:txBody>
        </p:sp>
      </p:grp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C143D9E-E674-D84A-AAE2-D7B612FB3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775762"/>
              </p:ext>
            </p:extLst>
          </p:nvPr>
        </p:nvGraphicFramePr>
        <p:xfrm>
          <a:off x="198456" y="707692"/>
          <a:ext cx="8517597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586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339512"/>
              </p:ext>
            </p:extLst>
          </p:nvPr>
        </p:nvGraphicFramePr>
        <p:xfrm>
          <a:off x="220405" y="-136906"/>
          <a:ext cx="8832602" cy="638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 descr="orb-globe-tint.png"/>
          <p:cNvPicPr/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2" y="1994103"/>
            <a:ext cx="3865467" cy="37469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993" y="204465"/>
            <a:ext cx="8929157" cy="464940"/>
          </a:xfr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b="1" i="1" dirty="0">
                <a:latin typeface="Corbel" charset="0"/>
                <a:ea typeface="Corbel" charset="0"/>
                <a:cs typeface="Corbel" charset="0"/>
              </a:rPr>
              <a:t>Controlling Immigration more important than Access to Free Trade?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33017" y="5145793"/>
            <a:ext cx="8229600" cy="40344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endParaRPr lang="en-GB" sz="1050" b="0" i="1" dirty="0">
              <a:solidFill>
                <a:schemeClr val="bg1">
                  <a:lumMod val="50000"/>
                </a:schemeClr>
              </a:solidFill>
              <a:latin typeface="Corbel Regular" charset="0"/>
              <a:cs typeface="Corbel Regular" charset="0"/>
            </a:endParaRPr>
          </a:p>
        </p:txBody>
      </p:sp>
      <p:sp>
        <p:nvSpPr>
          <p:cNvPr id="50" name="Title 1"/>
          <p:cNvSpPr>
            <a:spLocks noGrp="1"/>
          </p:cNvSpPr>
          <p:nvPr/>
        </p:nvSpPr>
        <p:spPr>
          <a:xfrm>
            <a:off x="107504" y="6341849"/>
            <a:ext cx="7848872" cy="51615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109" charset="0"/>
                <a:ea typeface="ＭＳ Ｐゴシック" charset="0"/>
                <a:cs typeface="Arial" pitchFamily="-10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algn="l"/>
            <a:r>
              <a:rPr lang="en-GB" sz="1000" b="0" i="1" dirty="0">
                <a:solidFill>
                  <a:schemeClr val="bg1">
                    <a:lumMod val="50000"/>
                  </a:schemeClr>
                </a:solidFill>
                <a:latin typeface="Corbel Regular" charset="0"/>
                <a:cs typeface="Corbel Regular" charset="0"/>
              </a:rPr>
              <a:t>How strongly do you agree or disagree with the following statement?  Having greater control over immigration is more important than having access to free trade with the EU/Having access to free trade with the EU is more important than having greater control over immigration. (ROTATED STATEMENT n=2,000 per month online)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C545C8A-FAD0-E54B-B901-B51215F554E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38773" y="1654335"/>
            <a:ext cx="1" cy="354933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9BC4DFF-E03F-3546-8D48-E01384E7CAB1}"/>
              </a:ext>
            </a:extLst>
          </p:cNvPr>
          <p:cNvSpPr txBox="1"/>
          <p:nvPr/>
        </p:nvSpPr>
        <p:spPr>
          <a:xfrm rot="16200000">
            <a:off x="2422895" y="2002874"/>
            <a:ext cx="1297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General Election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1D1CAE-1710-B143-B2D8-C35F79FACEA7}"/>
              </a:ext>
            </a:extLst>
          </p:cNvPr>
          <p:cNvSpPr txBox="1"/>
          <p:nvPr/>
        </p:nvSpPr>
        <p:spPr>
          <a:xfrm>
            <a:off x="898512" y="5177194"/>
            <a:ext cx="90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7D2147-8661-B24D-A9FF-705675FCAEC3}"/>
              </a:ext>
            </a:extLst>
          </p:cNvPr>
          <p:cNvSpPr txBox="1"/>
          <p:nvPr/>
        </p:nvSpPr>
        <p:spPr>
          <a:xfrm>
            <a:off x="1592785" y="5199003"/>
            <a:ext cx="2835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5B2F22-F717-6C40-9BCA-A79C573F4B92}"/>
              </a:ext>
            </a:extLst>
          </p:cNvPr>
          <p:cNvSpPr txBox="1"/>
          <p:nvPr/>
        </p:nvSpPr>
        <p:spPr>
          <a:xfrm>
            <a:off x="4221505" y="5184646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8EB0DA-3EFC-5146-8BC6-9157353B5514}"/>
              </a:ext>
            </a:extLst>
          </p:cNvPr>
          <p:cNvSpPr txBox="1"/>
          <p:nvPr/>
        </p:nvSpPr>
        <p:spPr>
          <a:xfrm>
            <a:off x="7305030" y="5186307"/>
            <a:ext cx="903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E8BDCF8-0B1C-234E-97CE-7FDA03505B00}"/>
              </a:ext>
            </a:extLst>
          </p:cNvPr>
          <p:cNvCxnSpPr>
            <a:cxnSpLocks/>
          </p:cNvCxnSpPr>
          <p:nvPr/>
        </p:nvCxnSpPr>
        <p:spPr bwMode="auto">
          <a:xfrm>
            <a:off x="1120977" y="5445224"/>
            <a:ext cx="36004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C30BB1D-ADDD-9F42-A7B8-8DB99CD0DE2E}"/>
              </a:ext>
            </a:extLst>
          </p:cNvPr>
          <p:cNvCxnSpPr>
            <a:cxnSpLocks/>
          </p:cNvCxnSpPr>
          <p:nvPr/>
        </p:nvCxnSpPr>
        <p:spPr bwMode="auto">
          <a:xfrm>
            <a:off x="1619672" y="5445224"/>
            <a:ext cx="2628145" cy="979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2D00F7F-D70F-4344-AE98-CB765489BAA4}"/>
              </a:ext>
            </a:extLst>
          </p:cNvPr>
          <p:cNvCxnSpPr>
            <a:cxnSpLocks/>
          </p:cNvCxnSpPr>
          <p:nvPr/>
        </p:nvCxnSpPr>
        <p:spPr bwMode="auto">
          <a:xfrm>
            <a:off x="4427984" y="5455017"/>
            <a:ext cx="2808312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E9823B-4467-B044-BF27-5FC9442E4F50}"/>
              </a:ext>
            </a:extLst>
          </p:cNvPr>
          <p:cNvCxnSpPr>
            <a:cxnSpLocks/>
          </p:cNvCxnSpPr>
          <p:nvPr/>
        </p:nvCxnSpPr>
        <p:spPr bwMode="auto">
          <a:xfrm>
            <a:off x="7380312" y="5455017"/>
            <a:ext cx="1224136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497768-C669-B147-9150-290B8709E378}"/>
              </a:ext>
            </a:extLst>
          </p:cNvPr>
          <p:cNvSpPr txBox="1"/>
          <p:nvPr/>
        </p:nvSpPr>
        <p:spPr>
          <a:xfrm>
            <a:off x="131664" y="2196468"/>
            <a:ext cx="54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800" b="1" dirty="0">
                <a:solidFill>
                  <a:srgbClr val="4C6600"/>
                </a:solidFill>
                <a:latin typeface="Corbel" charset="0"/>
                <a:ea typeface="Corbel" charset="0"/>
                <a:cs typeface="Corbel" charset="0"/>
              </a:rPr>
              <a:t>AGREE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A3D007-06CC-AF48-A4AC-52EF59D94580}"/>
              </a:ext>
            </a:extLst>
          </p:cNvPr>
          <p:cNvSpPr txBox="1"/>
          <p:nvPr/>
        </p:nvSpPr>
        <p:spPr>
          <a:xfrm>
            <a:off x="-125628" y="3198787"/>
            <a:ext cx="112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%</a:t>
            </a:r>
          </a:p>
          <a:p>
            <a:r>
              <a:rPr lang="en-GB" sz="800" b="1" dirty="0">
                <a:solidFill>
                  <a:srgbClr val="F50800"/>
                </a:solidFill>
                <a:latin typeface="Corbel" charset="0"/>
                <a:ea typeface="Corbel" charset="0"/>
                <a:cs typeface="Corbel" charset="0"/>
              </a:rPr>
              <a:t>DISAGREE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0AE4C-75E8-A94F-AE10-1B11EB26D201}"/>
              </a:ext>
            </a:extLst>
          </p:cNvPr>
          <p:cNvSpPr txBox="1"/>
          <p:nvPr/>
        </p:nvSpPr>
        <p:spPr>
          <a:xfrm>
            <a:off x="150393" y="3565839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% </a:t>
            </a:r>
          </a:p>
          <a:p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DON’T </a:t>
            </a:r>
          </a:p>
          <a:p>
            <a:r>
              <a:rPr lang="en-GB" sz="800" b="1" dirty="0">
                <a:solidFill>
                  <a:schemeClr val="bg1">
                    <a:lumMod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KNOW</a:t>
            </a: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920EEA51-6102-8C49-BDCA-ABDEA5A3172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6370" y="2500637"/>
            <a:ext cx="316545" cy="265809"/>
          </a:xfrm>
          <a:custGeom>
            <a:avLst/>
            <a:gdLst/>
            <a:ahLst/>
            <a:cxnLst>
              <a:cxn ang="0">
                <a:pos x="426" y="254"/>
              </a:cxn>
              <a:cxn ang="0">
                <a:pos x="421" y="189"/>
              </a:cxn>
              <a:cxn ang="0">
                <a:pos x="385" y="149"/>
              </a:cxn>
              <a:cxn ang="0">
                <a:pos x="279" y="147"/>
              </a:cxn>
              <a:cxn ang="0">
                <a:pos x="300" y="14"/>
              </a:cxn>
              <a:cxn ang="0">
                <a:pos x="248" y="8"/>
              </a:cxn>
              <a:cxn ang="0">
                <a:pos x="227" y="69"/>
              </a:cxn>
              <a:cxn ang="0">
                <a:pos x="174" y="135"/>
              </a:cxn>
              <a:cxn ang="0">
                <a:pos x="128" y="196"/>
              </a:cxn>
              <a:cxn ang="0">
                <a:pos x="110" y="176"/>
              </a:cxn>
              <a:cxn ang="0">
                <a:pos x="0" y="194"/>
              </a:cxn>
              <a:cxn ang="0">
                <a:pos x="0" y="411"/>
              </a:cxn>
              <a:cxn ang="0">
                <a:pos x="110" y="429"/>
              </a:cxn>
              <a:cxn ang="0">
                <a:pos x="128" y="401"/>
              </a:cxn>
              <a:cxn ang="0">
                <a:pos x="305" y="429"/>
              </a:cxn>
              <a:cxn ang="0">
                <a:pos x="390" y="410"/>
              </a:cxn>
              <a:cxn ang="0">
                <a:pos x="403" y="354"/>
              </a:cxn>
              <a:cxn ang="0">
                <a:pos x="422" y="317"/>
              </a:cxn>
              <a:cxn ang="0">
                <a:pos x="417" y="279"/>
              </a:cxn>
              <a:cxn ang="0">
                <a:pos x="110" y="412"/>
              </a:cxn>
              <a:cxn ang="0">
                <a:pos x="17" y="411"/>
              </a:cxn>
              <a:cxn ang="0">
                <a:pos x="17" y="194"/>
              </a:cxn>
              <a:cxn ang="0">
                <a:pos x="110" y="194"/>
              </a:cxn>
              <a:cxn ang="0">
                <a:pos x="110" y="411"/>
              </a:cxn>
              <a:cxn ang="0">
                <a:pos x="405" y="317"/>
              </a:cxn>
              <a:cxn ang="0">
                <a:pos x="374" y="348"/>
              </a:cxn>
              <a:cxn ang="0">
                <a:pos x="390" y="364"/>
              </a:cxn>
              <a:cxn ang="0">
                <a:pos x="380" y="396"/>
              </a:cxn>
              <a:cxn ang="0">
                <a:pos x="305" y="412"/>
              </a:cxn>
              <a:cxn ang="0">
                <a:pos x="128" y="384"/>
              </a:cxn>
              <a:cxn ang="0">
                <a:pos x="190" y="142"/>
              </a:cxn>
              <a:cxn ang="0">
                <a:pos x="242" y="77"/>
              </a:cxn>
              <a:cxn ang="0">
                <a:pos x="260" y="21"/>
              </a:cxn>
              <a:cxn ang="0">
                <a:pos x="286" y="25"/>
              </a:cxn>
              <a:cxn ang="0">
                <a:pos x="254" y="153"/>
              </a:cxn>
              <a:cxn ang="0">
                <a:pos x="262" y="166"/>
              </a:cxn>
              <a:cxn ang="0">
                <a:pos x="381" y="166"/>
              </a:cxn>
              <a:cxn ang="0">
                <a:pos x="404" y="189"/>
              </a:cxn>
              <a:cxn ang="0">
                <a:pos x="386" y="223"/>
              </a:cxn>
              <a:cxn ang="0">
                <a:pos x="409" y="254"/>
              </a:cxn>
              <a:cxn ang="0">
                <a:pos x="390" y="277"/>
              </a:cxn>
              <a:cxn ang="0">
                <a:pos x="389" y="293"/>
              </a:cxn>
            </a:cxnLst>
            <a:rect l="0" t="0" r="r" b="b"/>
            <a:pathLst>
              <a:path w="426" h="429">
                <a:moveTo>
                  <a:pt x="417" y="279"/>
                </a:moveTo>
                <a:cubicBezTo>
                  <a:pt x="423" y="273"/>
                  <a:pt x="426" y="264"/>
                  <a:pt x="426" y="254"/>
                </a:cubicBezTo>
                <a:cubicBezTo>
                  <a:pt x="426" y="240"/>
                  <a:pt x="420" y="228"/>
                  <a:pt x="410" y="220"/>
                </a:cubicBezTo>
                <a:cubicBezTo>
                  <a:pt x="417" y="212"/>
                  <a:pt x="421" y="202"/>
                  <a:pt x="421" y="189"/>
                </a:cubicBezTo>
                <a:cubicBezTo>
                  <a:pt x="421" y="178"/>
                  <a:pt x="416" y="169"/>
                  <a:pt x="409" y="162"/>
                </a:cubicBezTo>
                <a:cubicBezTo>
                  <a:pt x="402" y="156"/>
                  <a:pt x="393" y="151"/>
                  <a:pt x="385" y="149"/>
                </a:cubicBezTo>
                <a:cubicBezTo>
                  <a:pt x="372" y="147"/>
                  <a:pt x="352" y="145"/>
                  <a:pt x="328" y="145"/>
                </a:cubicBezTo>
                <a:cubicBezTo>
                  <a:pt x="313" y="145"/>
                  <a:pt x="296" y="146"/>
                  <a:pt x="279" y="147"/>
                </a:cubicBezTo>
                <a:cubicBezTo>
                  <a:pt x="304" y="109"/>
                  <a:pt x="313" y="79"/>
                  <a:pt x="314" y="56"/>
                </a:cubicBezTo>
                <a:cubicBezTo>
                  <a:pt x="314" y="38"/>
                  <a:pt x="308" y="23"/>
                  <a:pt x="300" y="14"/>
                </a:cubicBezTo>
                <a:cubicBezTo>
                  <a:pt x="292" y="5"/>
                  <a:pt x="283" y="0"/>
                  <a:pt x="274" y="0"/>
                </a:cubicBezTo>
                <a:cubicBezTo>
                  <a:pt x="263" y="0"/>
                  <a:pt x="254" y="2"/>
                  <a:pt x="248" y="8"/>
                </a:cubicBezTo>
                <a:cubicBezTo>
                  <a:pt x="239" y="17"/>
                  <a:pt x="237" y="28"/>
                  <a:pt x="235" y="39"/>
                </a:cubicBezTo>
                <a:cubicBezTo>
                  <a:pt x="233" y="50"/>
                  <a:pt x="231" y="60"/>
                  <a:pt x="227" y="69"/>
                </a:cubicBezTo>
                <a:cubicBezTo>
                  <a:pt x="224" y="73"/>
                  <a:pt x="213" y="86"/>
                  <a:pt x="202" y="99"/>
                </a:cubicBezTo>
                <a:cubicBezTo>
                  <a:pt x="190" y="112"/>
                  <a:pt x="179" y="124"/>
                  <a:pt x="174" y="135"/>
                </a:cubicBezTo>
                <a:cubicBezTo>
                  <a:pt x="163" y="159"/>
                  <a:pt x="148" y="177"/>
                  <a:pt x="136" y="188"/>
                </a:cubicBezTo>
                <a:cubicBezTo>
                  <a:pt x="133" y="191"/>
                  <a:pt x="130" y="194"/>
                  <a:pt x="128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8" y="184"/>
                  <a:pt x="120" y="176"/>
                  <a:pt x="110" y="176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8" y="176"/>
                  <a:pt x="0" y="184"/>
                  <a:pt x="0" y="194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11"/>
                  <a:pt x="0" y="411"/>
                  <a:pt x="0" y="411"/>
                </a:cubicBezTo>
                <a:cubicBezTo>
                  <a:pt x="0" y="421"/>
                  <a:pt x="8" y="429"/>
                  <a:pt x="17" y="429"/>
                </a:cubicBezTo>
                <a:cubicBezTo>
                  <a:pt x="110" y="429"/>
                  <a:pt x="110" y="429"/>
                  <a:pt x="110" y="429"/>
                </a:cubicBezTo>
                <a:cubicBezTo>
                  <a:pt x="120" y="429"/>
                  <a:pt x="128" y="421"/>
                  <a:pt x="128" y="411"/>
                </a:cubicBezTo>
                <a:cubicBezTo>
                  <a:pt x="128" y="401"/>
                  <a:pt x="128" y="401"/>
                  <a:pt x="128" y="401"/>
                </a:cubicBezTo>
                <a:cubicBezTo>
                  <a:pt x="179" y="408"/>
                  <a:pt x="225" y="424"/>
                  <a:pt x="264" y="427"/>
                </a:cubicBezTo>
                <a:cubicBezTo>
                  <a:pt x="279" y="428"/>
                  <a:pt x="293" y="429"/>
                  <a:pt x="305" y="429"/>
                </a:cubicBezTo>
                <a:cubicBezTo>
                  <a:pt x="325" y="429"/>
                  <a:pt x="342" y="427"/>
                  <a:pt x="356" y="423"/>
                </a:cubicBezTo>
                <a:cubicBezTo>
                  <a:pt x="367" y="421"/>
                  <a:pt x="379" y="417"/>
                  <a:pt x="390" y="410"/>
                </a:cubicBezTo>
                <a:cubicBezTo>
                  <a:pt x="401" y="402"/>
                  <a:pt x="410" y="389"/>
                  <a:pt x="410" y="372"/>
                </a:cubicBezTo>
                <a:cubicBezTo>
                  <a:pt x="410" y="365"/>
                  <a:pt x="407" y="359"/>
                  <a:pt x="403" y="354"/>
                </a:cubicBezTo>
                <a:cubicBezTo>
                  <a:pt x="403" y="353"/>
                  <a:pt x="402" y="352"/>
                  <a:pt x="402" y="352"/>
                </a:cubicBezTo>
                <a:cubicBezTo>
                  <a:pt x="414" y="345"/>
                  <a:pt x="422" y="332"/>
                  <a:pt x="422" y="317"/>
                </a:cubicBezTo>
                <a:cubicBezTo>
                  <a:pt x="422" y="304"/>
                  <a:pt x="416" y="294"/>
                  <a:pt x="409" y="287"/>
                </a:cubicBezTo>
                <a:cubicBezTo>
                  <a:pt x="412" y="285"/>
                  <a:pt x="415" y="282"/>
                  <a:pt x="417" y="279"/>
                </a:cubicBezTo>
                <a:close/>
                <a:moveTo>
                  <a:pt x="110" y="411"/>
                </a:moveTo>
                <a:cubicBezTo>
                  <a:pt x="110" y="411"/>
                  <a:pt x="110" y="412"/>
                  <a:pt x="110" y="412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2"/>
                  <a:pt x="17" y="411"/>
                  <a:pt x="17" y="411"/>
                </a:cubicBezTo>
                <a:cubicBezTo>
                  <a:pt x="17" y="411"/>
                  <a:pt x="17" y="411"/>
                  <a:pt x="17" y="411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7" y="194"/>
                  <a:pt x="17" y="194"/>
                  <a:pt x="17" y="194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0" y="194"/>
                  <a:pt x="110" y="194"/>
                  <a:pt x="110" y="194"/>
                </a:cubicBezTo>
                <a:lnTo>
                  <a:pt x="110" y="411"/>
                </a:lnTo>
                <a:close/>
                <a:moveTo>
                  <a:pt x="389" y="293"/>
                </a:moveTo>
                <a:cubicBezTo>
                  <a:pt x="397" y="297"/>
                  <a:pt x="405" y="305"/>
                  <a:pt x="405" y="317"/>
                </a:cubicBezTo>
                <a:cubicBezTo>
                  <a:pt x="405" y="329"/>
                  <a:pt x="396" y="339"/>
                  <a:pt x="382" y="341"/>
                </a:cubicBezTo>
                <a:cubicBezTo>
                  <a:pt x="378" y="341"/>
                  <a:pt x="375" y="344"/>
                  <a:pt x="374" y="348"/>
                </a:cubicBezTo>
                <a:cubicBezTo>
                  <a:pt x="374" y="352"/>
                  <a:pt x="376" y="355"/>
                  <a:pt x="379" y="357"/>
                </a:cubicBezTo>
                <a:cubicBezTo>
                  <a:pt x="384" y="359"/>
                  <a:pt x="388" y="362"/>
                  <a:pt x="390" y="364"/>
                </a:cubicBezTo>
                <a:cubicBezTo>
                  <a:pt x="391" y="367"/>
                  <a:pt x="392" y="369"/>
                  <a:pt x="392" y="372"/>
                </a:cubicBezTo>
                <a:cubicBezTo>
                  <a:pt x="392" y="384"/>
                  <a:pt x="388" y="390"/>
                  <a:pt x="380" y="396"/>
                </a:cubicBezTo>
                <a:cubicBezTo>
                  <a:pt x="373" y="401"/>
                  <a:pt x="362" y="404"/>
                  <a:pt x="352" y="407"/>
                </a:cubicBezTo>
                <a:cubicBezTo>
                  <a:pt x="340" y="410"/>
                  <a:pt x="325" y="412"/>
                  <a:pt x="305" y="412"/>
                </a:cubicBezTo>
                <a:cubicBezTo>
                  <a:pt x="293" y="412"/>
                  <a:pt x="280" y="411"/>
                  <a:pt x="265" y="410"/>
                </a:cubicBezTo>
                <a:cubicBezTo>
                  <a:pt x="230" y="408"/>
                  <a:pt x="182" y="391"/>
                  <a:pt x="128" y="384"/>
                </a:cubicBezTo>
                <a:cubicBezTo>
                  <a:pt x="128" y="337"/>
                  <a:pt x="128" y="240"/>
                  <a:pt x="128" y="218"/>
                </a:cubicBezTo>
                <a:cubicBezTo>
                  <a:pt x="139" y="210"/>
                  <a:pt x="170" y="186"/>
                  <a:pt x="190" y="142"/>
                </a:cubicBezTo>
                <a:cubicBezTo>
                  <a:pt x="193" y="136"/>
                  <a:pt x="204" y="123"/>
                  <a:pt x="215" y="110"/>
                </a:cubicBezTo>
                <a:cubicBezTo>
                  <a:pt x="226" y="97"/>
                  <a:pt x="237" y="86"/>
                  <a:pt x="242" y="77"/>
                </a:cubicBezTo>
                <a:cubicBezTo>
                  <a:pt x="250" y="61"/>
                  <a:pt x="251" y="44"/>
                  <a:pt x="254" y="33"/>
                </a:cubicBezTo>
                <a:cubicBezTo>
                  <a:pt x="256" y="27"/>
                  <a:pt x="257" y="23"/>
                  <a:pt x="260" y="21"/>
                </a:cubicBezTo>
                <a:cubicBezTo>
                  <a:pt x="262" y="19"/>
                  <a:pt x="266" y="17"/>
                  <a:pt x="274" y="17"/>
                </a:cubicBezTo>
                <a:cubicBezTo>
                  <a:pt x="275" y="17"/>
                  <a:pt x="281" y="19"/>
                  <a:pt x="286" y="25"/>
                </a:cubicBezTo>
                <a:cubicBezTo>
                  <a:pt x="292" y="31"/>
                  <a:pt x="296" y="41"/>
                  <a:pt x="296" y="56"/>
                </a:cubicBezTo>
                <a:cubicBezTo>
                  <a:pt x="296" y="77"/>
                  <a:pt x="287" y="109"/>
                  <a:pt x="254" y="153"/>
                </a:cubicBezTo>
                <a:cubicBezTo>
                  <a:pt x="252" y="155"/>
                  <a:pt x="252" y="159"/>
                  <a:pt x="254" y="162"/>
                </a:cubicBezTo>
                <a:cubicBezTo>
                  <a:pt x="256" y="165"/>
                  <a:pt x="259" y="167"/>
                  <a:pt x="262" y="166"/>
                </a:cubicBezTo>
                <a:cubicBezTo>
                  <a:pt x="284" y="164"/>
                  <a:pt x="307" y="163"/>
                  <a:pt x="328" y="163"/>
                </a:cubicBezTo>
                <a:cubicBezTo>
                  <a:pt x="351" y="162"/>
                  <a:pt x="371" y="164"/>
                  <a:pt x="381" y="166"/>
                </a:cubicBezTo>
                <a:cubicBezTo>
                  <a:pt x="386" y="167"/>
                  <a:pt x="392" y="170"/>
                  <a:pt x="397" y="175"/>
                </a:cubicBezTo>
                <a:cubicBezTo>
                  <a:pt x="401" y="179"/>
                  <a:pt x="404" y="184"/>
                  <a:pt x="404" y="189"/>
                </a:cubicBezTo>
                <a:cubicBezTo>
                  <a:pt x="403" y="203"/>
                  <a:pt x="399" y="208"/>
                  <a:pt x="390" y="214"/>
                </a:cubicBezTo>
                <a:cubicBezTo>
                  <a:pt x="387" y="216"/>
                  <a:pt x="386" y="219"/>
                  <a:pt x="386" y="223"/>
                </a:cubicBezTo>
                <a:cubicBezTo>
                  <a:pt x="387" y="226"/>
                  <a:pt x="389" y="229"/>
                  <a:pt x="392" y="230"/>
                </a:cubicBezTo>
                <a:cubicBezTo>
                  <a:pt x="403" y="233"/>
                  <a:pt x="409" y="241"/>
                  <a:pt x="409" y="254"/>
                </a:cubicBezTo>
                <a:cubicBezTo>
                  <a:pt x="409" y="260"/>
                  <a:pt x="407" y="264"/>
                  <a:pt x="404" y="268"/>
                </a:cubicBezTo>
                <a:cubicBezTo>
                  <a:pt x="401" y="272"/>
                  <a:pt x="396" y="275"/>
                  <a:pt x="390" y="277"/>
                </a:cubicBezTo>
                <a:cubicBezTo>
                  <a:pt x="387" y="278"/>
                  <a:pt x="384" y="281"/>
                  <a:pt x="384" y="285"/>
                </a:cubicBezTo>
                <a:cubicBezTo>
                  <a:pt x="384" y="288"/>
                  <a:pt x="386" y="292"/>
                  <a:pt x="389" y="293"/>
                </a:cubicBezTo>
                <a:close/>
              </a:path>
            </a:pathLst>
          </a:custGeom>
          <a:solidFill>
            <a:srgbClr val="4C6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B5B75578-E05C-9646-B6B2-858D7EAB931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3941" y="2895880"/>
            <a:ext cx="316546" cy="319059"/>
          </a:xfrm>
          <a:custGeom>
            <a:avLst/>
            <a:gdLst/>
            <a:ahLst/>
            <a:cxnLst>
              <a:cxn ang="0">
                <a:pos x="423" y="111"/>
              </a:cxn>
              <a:cxn ang="0">
                <a:pos x="404" y="75"/>
              </a:cxn>
              <a:cxn ang="0">
                <a:pos x="391" y="19"/>
              </a:cxn>
              <a:cxn ang="0">
                <a:pos x="306" y="0"/>
              </a:cxn>
              <a:cxn ang="0">
                <a:pos x="129" y="27"/>
              </a:cxn>
              <a:cxn ang="0">
                <a:pos x="111" y="0"/>
              </a:cxn>
              <a:cxn ang="0">
                <a:pos x="0" y="18"/>
              </a:cxn>
              <a:cxn ang="0">
                <a:pos x="0" y="234"/>
              </a:cxn>
              <a:cxn ang="0">
                <a:pos x="111" y="252"/>
              </a:cxn>
              <a:cxn ang="0">
                <a:pos x="129" y="233"/>
              </a:cxn>
              <a:cxn ang="0">
                <a:pos x="175" y="294"/>
              </a:cxn>
              <a:cxn ang="0">
                <a:pos x="227" y="360"/>
              </a:cxn>
              <a:cxn ang="0">
                <a:pos x="249" y="420"/>
              </a:cxn>
              <a:cxn ang="0">
                <a:pos x="301" y="414"/>
              </a:cxn>
              <a:cxn ang="0">
                <a:pos x="280" y="281"/>
              </a:cxn>
              <a:cxn ang="0">
                <a:pos x="386" y="279"/>
              </a:cxn>
              <a:cxn ang="0">
                <a:pos x="422" y="239"/>
              </a:cxn>
              <a:cxn ang="0">
                <a:pos x="427" y="174"/>
              </a:cxn>
              <a:cxn ang="0">
                <a:pos x="410" y="142"/>
              </a:cxn>
              <a:cxn ang="0">
                <a:pos x="111" y="235"/>
              </a:cxn>
              <a:cxn ang="0">
                <a:pos x="18" y="234"/>
              </a:cxn>
              <a:cxn ang="0">
                <a:pos x="18" y="18"/>
              </a:cxn>
              <a:cxn ang="0">
                <a:pos x="111" y="17"/>
              </a:cxn>
              <a:cxn ang="0">
                <a:pos x="111" y="234"/>
              </a:cxn>
              <a:cxn ang="0">
                <a:pos x="391" y="151"/>
              </a:cxn>
              <a:cxn ang="0">
                <a:pos x="410" y="174"/>
              </a:cxn>
              <a:cxn ang="0">
                <a:pos x="387" y="206"/>
              </a:cxn>
              <a:cxn ang="0">
                <a:pos x="405" y="239"/>
              </a:cxn>
              <a:cxn ang="0">
                <a:pos x="382" y="262"/>
              </a:cxn>
              <a:cxn ang="0">
                <a:pos x="263" y="262"/>
              </a:cxn>
              <a:cxn ang="0">
                <a:pos x="255" y="276"/>
              </a:cxn>
              <a:cxn ang="0">
                <a:pos x="287" y="403"/>
              </a:cxn>
              <a:cxn ang="0">
                <a:pos x="261" y="408"/>
              </a:cxn>
              <a:cxn ang="0">
                <a:pos x="243" y="352"/>
              </a:cxn>
              <a:cxn ang="0">
                <a:pos x="191" y="286"/>
              </a:cxn>
              <a:cxn ang="0">
                <a:pos x="129" y="45"/>
              </a:cxn>
              <a:cxn ang="0">
                <a:pos x="306" y="17"/>
              </a:cxn>
              <a:cxn ang="0">
                <a:pos x="381" y="33"/>
              </a:cxn>
              <a:cxn ang="0">
                <a:pos x="390" y="64"/>
              </a:cxn>
              <a:cxn ang="0">
                <a:pos x="375" y="81"/>
              </a:cxn>
              <a:cxn ang="0">
                <a:pos x="405" y="111"/>
              </a:cxn>
              <a:cxn ang="0">
                <a:pos x="385" y="144"/>
              </a:cxn>
            </a:cxnLst>
            <a:rect l="0" t="0" r="r" b="b"/>
            <a:pathLst>
              <a:path w="427" h="429">
                <a:moveTo>
                  <a:pt x="410" y="142"/>
                </a:moveTo>
                <a:cubicBezTo>
                  <a:pt x="417" y="135"/>
                  <a:pt x="423" y="124"/>
                  <a:pt x="423" y="111"/>
                </a:cubicBezTo>
                <a:cubicBezTo>
                  <a:pt x="423" y="97"/>
                  <a:pt x="415" y="84"/>
                  <a:pt x="403" y="77"/>
                </a:cubicBezTo>
                <a:cubicBezTo>
                  <a:pt x="403" y="76"/>
                  <a:pt x="404" y="76"/>
                  <a:pt x="404" y="75"/>
                </a:cubicBezTo>
                <a:cubicBezTo>
                  <a:pt x="408" y="70"/>
                  <a:pt x="410" y="63"/>
                  <a:pt x="410" y="57"/>
                </a:cubicBezTo>
                <a:cubicBezTo>
                  <a:pt x="411" y="39"/>
                  <a:pt x="402" y="26"/>
                  <a:pt x="391" y="19"/>
                </a:cubicBezTo>
                <a:cubicBezTo>
                  <a:pt x="380" y="11"/>
                  <a:pt x="368" y="8"/>
                  <a:pt x="357" y="5"/>
                </a:cubicBezTo>
                <a:cubicBezTo>
                  <a:pt x="343" y="1"/>
                  <a:pt x="326" y="0"/>
                  <a:pt x="306" y="0"/>
                </a:cubicBezTo>
                <a:cubicBezTo>
                  <a:pt x="294" y="0"/>
                  <a:pt x="280" y="0"/>
                  <a:pt x="265" y="1"/>
                </a:cubicBezTo>
                <a:cubicBezTo>
                  <a:pt x="226" y="4"/>
                  <a:pt x="180" y="20"/>
                  <a:pt x="129" y="2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8"/>
                  <a:pt x="121" y="0"/>
                  <a:pt x="1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44"/>
                  <a:pt x="8" y="252"/>
                  <a:pt x="18" y="252"/>
                </a:cubicBezTo>
                <a:cubicBezTo>
                  <a:pt x="111" y="252"/>
                  <a:pt x="111" y="252"/>
                  <a:pt x="111" y="252"/>
                </a:cubicBezTo>
                <a:cubicBezTo>
                  <a:pt x="121" y="252"/>
                  <a:pt x="129" y="244"/>
                  <a:pt x="129" y="234"/>
                </a:cubicBezTo>
                <a:cubicBezTo>
                  <a:pt x="129" y="233"/>
                  <a:pt x="129" y="233"/>
                  <a:pt x="129" y="233"/>
                </a:cubicBezTo>
                <a:cubicBezTo>
                  <a:pt x="131" y="235"/>
                  <a:pt x="134" y="237"/>
                  <a:pt x="137" y="240"/>
                </a:cubicBezTo>
                <a:cubicBezTo>
                  <a:pt x="149" y="252"/>
                  <a:pt x="164" y="269"/>
                  <a:pt x="175" y="294"/>
                </a:cubicBezTo>
                <a:cubicBezTo>
                  <a:pt x="180" y="304"/>
                  <a:pt x="191" y="317"/>
                  <a:pt x="202" y="330"/>
                </a:cubicBezTo>
                <a:cubicBezTo>
                  <a:pt x="214" y="342"/>
                  <a:pt x="225" y="355"/>
                  <a:pt x="227" y="360"/>
                </a:cubicBezTo>
                <a:cubicBezTo>
                  <a:pt x="232" y="368"/>
                  <a:pt x="234" y="379"/>
                  <a:pt x="236" y="390"/>
                </a:cubicBezTo>
                <a:cubicBezTo>
                  <a:pt x="238" y="400"/>
                  <a:pt x="240" y="412"/>
                  <a:pt x="249" y="420"/>
                </a:cubicBezTo>
                <a:cubicBezTo>
                  <a:pt x="255" y="426"/>
                  <a:pt x="264" y="429"/>
                  <a:pt x="275" y="429"/>
                </a:cubicBezTo>
                <a:cubicBezTo>
                  <a:pt x="284" y="429"/>
                  <a:pt x="292" y="424"/>
                  <a:pt x="301" y="414"/>
                </a:cubicBezTo>
                <a:cubicBezTo>
                  <a:pt x="308" y="405"/>
                  <a:pt x="314" y="391"/>
                  <a:pt x="314" y="372"/>
                </a:cubicBezTo>
                <a:cubicBezTo>
                  <a:pt x="314" y="349"/>
                  <a:pt x="305" y="319"/>
                  <a:pt x="280" y="281"/>
                </a:cubicBezTo>
                <a:cubicBezTo>
                  <a:pt x="297" y="283"/>
                  <a:pt x="314" y="283"/>
                  <a:pt x="329" y="283"/>
                </a:cubicBezTo>
                <a:cubicBezTo>
                  <a:pt x="353" y="283"/>
                  <a:pt x="373" y="282"/>
                  <a:pt x="386" y="279"/>
                </a:cubicBezTo>
                <a:cubicBezTo>
                  <a:pt x="394" y="277"/>
                  <a:pt x="403" y="273"/>
                  <a:pt x="410" y="266"/>
                </a:cubicBezTo>
                <a:cubicBezTo>
                  <a:pt x="416" y="259"/>
                  <a:pt x="422" y="250"/>
                  <a:pt x="422" y="239"/>
                </a:cubicBezTo>
                <a:cubicBezTo>
                  <a:pt x="422" y="226"/>
                  <a:pt x="418" y="216"/>
                  <a:pt x="411" y="209"/>
                </a:cubicBezTo>
                <a:cubicBezTo>
                  <a:pt x="421" y="201"/>
                  <a:pt x="427" y="188"/>
                  <a:pt x="427" y="174"/>
                </a:cubicBezTo>
                <a:cubicBezTo>
                  <a:pt x="427" y="165"/>
                  <a:pt x="424" y="156"/>
                  <a:pt x="418" y="149"/>
                </a:cubicBezTo>
                <a:cubicBezTo>
                  <a:pt x="416" y="146"/>
                  <a:pt x="413" y="144"/>
                  <a:pt x="410" y="142"/>
                </a:cubicBezTo>
                <a:close/>
                <a:moveTo>
                  <a:pt x="111" y="234"/>
                </a:moveTo>
                <a:cubicBezTo>
                  <a:pt x="111" y="235"/>
                  <a:pt x="111" y="235"/>
                  <a:pt x="111" y="235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8" y="235"/>
                  <a:pt x="18" y="235"/>
                  <a:pt x="18" y="234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7"/>
                  <a:pt x="111" y="17"/>
                  <a:pt x="111" y="18"/>
                </a:cubicBezTo>
                <a:lnTo>
                  <a:pt x="111" y="234"/>
                </a:lnTo>
                <a:close/>
                <a:moveTo>
                  <a:pt x="385" y="144"/>
                </a:moveTo>
                <a:cubicBezTo>
                  <a:pt x="385" y="147"/>
                  <a:pt x="387" y="150"/>
                  <a:pt x="391" y="151"/>
                </a:cubicBezTo>
                <a:cubicBezTo>
                  <a:pt x="397" y="154"/>
                  <a:pt x="402" y="157"/>
                  <a:pt x="405" y="160"/>
                </a:cubicBezTo>
                <a:cubicBezTo>
                  <a:pt x="408" y="164"/>
                  <a:pt x="410" y="168"/>
                  <a:pt x="410" y="174"/>
                </a:cubicBezTo>
                <a:cubicBezTo>
                  <a:pt x="409" y="187"/>
                  <a:pt x="403" y="195"/>
                  <a:pt x="393" y="199"/>
                </a:cubicBezTo>
                <a:cubicBezTo>
                  <a:pt x="390" y="200"/>
                  <a:pt x="388" y="203"/>
                  <a:pt x="387" y="206"/>
                </a:cubicBezTo>
                <a:cubicBezTo>
                  <a:pt x="387" y="209"/>
                  <a:pt x="388" y="213"/>
                  <a:pt x="391" y="214"/>
                </a:cubicBezTo>
                <a:cubicBezTo>
                  <a:pt x="400" y="220"/>
                  <a:pt x="404" y="225"/>
                  <a:pt x="405" y="239"/>
                </a:cubicBezTo>
                <a:cubicBezTo>
                  <a:pt x="405" y="244"/>
                  <a:pt x="402" y="249"/>
                  <a:pt x="397" y="254"/>
                </a:cubicBezTo>
                <a:cubicBezTo>
                  <a:pt x="393" y="258"/>
                  <a:pt x="387" y="261"/>
                  <a:pt x="382" y="262"/>
                </a:cubicBezTo>
                <a:cubicBezTo>
                  <a:pt x="372" y="265"/>
                  <a:pt x="352" y="266"/>
                  <a:pt x="329" y="266"/>
                </a:cubicBezTo>
                <a:cubicBezTo>
                  <a:pt x="308" y="266"/>
                  <a:pt x="285" y="265"/>
                  <a:pt x="263" y="262"/>
                </a:cubicBezTo>
                <a:cubicBezTo>
                  <a:pt x="260" y="262"/>
                  <a:pt x="257" y="263"/>
                  <a:pt x="255" y="266"/>
                </a:cubicBezTo>
                <a:cubicBezTo>
                  <a:pt x="253" y="269"/>
                  <a:pt x="253" y="273"/>
                  <a:pt x="255" y="276"/>
                </a:cubicBezTo>
                <a:cubicBezTo>
                  <a:pt x="288" y="320"/>
                  <a:pt x="297" y="351"/>
                  <a:pt x="297" y="372"/>
                </a:cubicBezTo>
                <a:cubicBezTo>
                  <a:pt x="297" y="387"/>
                  <a:pt x="292" y="397"/>
                  <a:pt x="287" y="403"/>
                </a:cubicBezTo>
                <a:cubicBezTo>
                  <a:pt x="282" y="410"/>
                  <a:pt x="276" y="412"/>
                  <a:pt x="275" y="412"/>
                </a:cubicBezTo>
                <a:cubicBezTo>
                  <a:pt x="267" y="411"/>
                  <a:pt x="263" y="410"/>
                  <a:pt x="261" y="408"/>
                </a:cubicBezTo>
                <a:cubicBezTo>
                  <a:pt x="258" y="405"/>
                  <a:pt x="257" y="402"/>
                  <a:pt x="255" y="396"/>
                </a:cubicBezTo>
                <a:cubicBezTo>
                  <a:pt x="252" y="385"/>
                  <a:pt x="251" y="368"/>
                  <a:pt x="243" y="352"/>
                </a:cubicBezTo>
                <a:cubicBezTo>
                  <a:pt x="238" y="343"/>
                  <a:pt x="227" y="331"/>
                  <a:pt x="216" y="318"/>
                </a:cubicBezTo>
                <a:cubicBezTo>
                  <a:pt x="205" y="306"/>
                  <a:pt x="193" y="293"/>
                  <a:pt x="191" y="286"/>
                </a:cubicBezTo>
                <a:cubicBezTo>
                  <a:pt x="171" y="243"/>
                  <a:pt x="140" y="219"/>
                  <a:pt x="129" y="211"/>
                </a:cubicBezTo>
                <a:cubicBezTo>
                  <a:pt x="129" y="189"/>
                  <a:pt x="129" y="92"/>
                  <a:pt x="129" y="45"/>
                </a:cubicBezTo>
                <a:cubicBezTo>
                  <a:pt x="183" y="37"/>
                  <a:pt x="231" y="21"/>
                  <a:pt x="266" y="19"/>
                </a:cubicBezTo>
                <a:cubicBezTo>
                  <a:pt x="281" y="18"/>
                  <a:pt x="294" y="17"/>
                  <a:pt x="306" y="17"/>
                </a:cubicBezTo>
                <a:cubicBezTo>
                  <a:pt x="325" y="17"/>
                  <a:pt x="341" y="19"/>
                  <a:pt x="353" y="22"/>
                </a:cubicBezTo>
                <a:cubicBezTo>
                  <a:pt x="363" y="25"/>
                  <a:pt x="374" y="28"/>
                  <a:pt x="381" y="33"/>
                </a:cubicBezTo>
                <a:cubicBezTo>
                  <a:pt x="389" y="38"/>
                  <a:pt x="393" y="44"/>
                  <a:pt x="393" y="57"/>
                </a:cubicBezTo>
                <a:cubicBezTo>
                  <a:pt x="393" y="60"/>
                  <a:pt x="392" y="62"/>
                  <a:pt x="390" y="64"/>
                </a:cubicBezTo>
                <a:cubicBezTo>
                  <a:pt x="389" y="67"/>
                  <a:pt x="385" y="69"/>
                  <a:pt x="380" y="72"/>
                </a:cubicBezTo>
                <a:cubicBezTo>
                  <a:pt x="377" y="73"/>
                  <a:pt x="375" y="77"/>
                  <a:pt x="375" y="81"/>
                </a:cubicBezTo>
                <a:cubicBezTo>
                  <a:pt x="376" y="84"/>
                  <a:pt x="379" y="87"/>
                  <a:pt x="383" y="88"/>
                </a:cubicBezTo>
                <a:cubicBezTo>
                  <a:pt x="397" y="90"/>
                  <a:pt x="405" y="100"/>
                  <a:pt x="405" y="111"/>
                </a:cubicBezTo>
                <a:cubicBezTo>
                  <a:pt x="405" y="123"/>
                  <a:pt x="398" y="131"/>
                  <a:pt x="390" y="135"/>
                </a:cubicBezTo>
                <a:cubicBezTo>
                  <a:pt x="387" y="137"/>
                  <a:pt x="385" y="140"/>
                  <a:pt x="385" y="144"/>
                </a:cubicBezTo>
                <a:close/>
              </a:path>
            </a:pathLst>
          </a:custGeom>
          <a:solidFill>
            <a:srgbClr val="EB21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447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ark Research Palette">
      <a:dk1>
        <a:srgbClr val="000000"/>
      </a:dk1>
      <a:lt1>
        <a:srgbClr val="FFFFFF"/>
      </a:lt1>
      <a:dk2>
        <a:srgbClr val="262626"/>
      </a:dk2>
      <a:lt2>
        <a:srgbClr val="808080"/>
      </a:lt2>
      <a:accent1>
        <a:srgbClr val="EA0000"/>
      </a:accent1>
      <a:accent2>
        <a:srgbClr val="4C6600"/>
      </a:accent2>
      <a:accent3>
        <a:srgbClr val="99CC00"/>
      </a:accent3>
      <a:accent4>
        <a:srgbClr val="000000"/>
      </a:accent4>
      <a:accent5>
        <a:srgbClr val="212167"/>
      </a:accent5>
      <a:accent6>
        <a:srgbClr val="9C9CDE"/>
      </a:accent6>
      <a:hlink>
        <a:srgbClr val="FFC000"/>
      </a:hlink>
      <a:folHlink>
        <a:srgbClr val="FF66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solidFill>
          <a:schemeClr val="bg2"/>
        </a:solidFill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3AAAA"/>
        </a:accent5>
        <a:accent6>
          <a:srgbClr val="2D2D8A"/>
        </a:accent6>
        <a:hlink>
          <a:srgbClr val="D6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yria Outreach 2015 12 02" id="{3215FF9C-D1AD-0348-8214-C1CB6A54AF4D}" vid="{96FBB71A-F9C7-2740-9297-D7AB670AA29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 Template</Template>
  <TotalTime>4425</TotalTime>
  <Words>492</Words>
  <Application>Microsoft Macintosh PowerPoint</Application>
  <PresentationFormat>On-screen Show (4:3)</PresentationFormat>
  <Paragraphs>224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Corbel Regular</vt:lpstr>
      <vt:lpstr>Default Design</vt:lpstr>
      <vt:lpstr>PowerPoint Presentation</vt:lpstr>
      <vt:lpstr>Methodology </vt:lpstr>
      <vt:lpstr>Approval of Govt. Handling of BREXIT Negotiations</vt:lpstr>
      <vt:lpstr>Confident PM will get/has got the right deal</vt:lpstr>
      <vt:lpstr>Britain will be economically better off post Brexit</vt:lpstr>
      <vt:lpstr>Post Brexit, I think I personally will be financially better off</vt:lpstr>
      <vt:lpstr>Controlling Immigration more important than Access to Free Trade?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Carden</dc:creator>
  <cp:lastModifiedBy>Charlie Ramsay</cp:lastModifiedBy>
  <cp:revision>214</cp:revision>
  <cp:lastPrinted>2019-06-10T12:59:26Z</cp:lastPrinted>
  <dcterms:created xsi:type="dcterms:W3CDTF">2016-06-13T10:14:38Z</dcterms:created>
  <dcterms:modified xsi:type="dcterms:W3CDTF">2019-06-10T13:02:22Z</dcterms:modified>
</cp:coreProperties>
</file>